
<file path=[Content_Types].xml><?xml version="1.0" encoding="utf-8"?>
<Types xmlns="http://schemas.openxmlformats.org/package/2006/content-types">
  <Default Extension="bin" ContentType="application/vnd.openxmlformats-officedocument.oleObject"/>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p" ContentType="image/jpe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75" r:id="rId2"/>
    <p:sldId id="258" r:id="rId3"/>
    <p:sldId id="257" r:id="rId4"/>
    <p:sldId id="276" r:id="rId5"/>
    <p:sldId id="277" r:id="rId6"/>
    <p:sldId id="278" r:id="rId7"/>
    <p:sldId id="279" r:id="rId8"/>
    <p:sldId id="280" r:id="rId9"/>
    <p:sldId id="283" r:id="rId10"/>
    <p:sldId id="308" r:id="rId11"/>
    <p:sldId id="309" r:id="rId12"/>
    <p:sldId id="281" r:id="rId13"/>
    <p:sldId id="310" r:id="rId14"/>
    <p:sldId id="282" r:id="rId15"/>
    <p:sldId id="284" r:id="rId16"/>
    <p:sldId id="292" r:id="rId17"/>
    <p:sldId id="293" r:id="rId18"/>
    <p:sldId id="286" r:id="rId19"/>
    <p:sldId id="288" r:id="rId20"/>
    <p:sldId id="289" r:id="rId21"/>
    <p:sldId id="290" r:id="rId22"/>
    <p:sldId id="291" r:id="rId23"/>
    <p:sldId id="294" r:id="rId24"/>
    <p:sldId id="295" r:id="rId25"/>
    <p:sldId id="296" r:id="rId26"/>
    <p:sldId id="297" r:id="rId27"/>
    <p:sldId id="298" r:id="rId28"/>
    <p:sldId id="299" r:id="rId29"/>
    <p:sldId id="300" r:id="rId30"/>
    <p:sldId id="301" r:id="rId31"/>
    <p:sldId id="302" r:id="rId32"/>
    <p:sldId id="303" r:id="rId33"/>
    <p:sldId id="304" r:id="rId34"/>
    <p:sldId id="311" r:id="rId35"/>
    <p:sldId id="305" r:id="rId36"/>
    <p:sldId id="306" r:id="rId37"/>
    <p:sldId id="3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F83E7-B6D0-470A-98F6-7298C85852F8}" v="124" dt="2019-10-11T12:31:42.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2" autoAdjust="0"/>
    <p:restoredTop sz="79197" autoAdjust="0"/>
  </p:normalViewPr>
  <p:slideViewPr>
    <p:cSldViewPr snapToGrid="0">
      <p:cViewPr varScale="1">
        <p:scale>
          <a:sx n="96" d="100"/>
          <a:sy n="96" d="100"/>
        </p:scale>
        <p:origin x="12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Chambers" userId="d355b2e3c969cce9" providerId="LiveId" clId="{AADF27B6-AB35-412D-A916-F8BE25A06520}"/>
    <pc:docChg chg="modSld">
      <pc:chgData name="Daniel Chambers" userId="d355b2e3c969cce9" providerId="LiveId" clId="{AADF27B6-AB35-412D-A916-F8BE25A06520}" dt="2019-10-02T09:30:53.894" v="3"/>
      <pc:docMkLst>
        <pc:docMk/>
      </pc:docMkLst>
      <pc:sldChg chg="modAnim">
        <pc:chgData name="Daniel Chambers" userId="d355b2e3c969cce9" providerId="LiveId" clId="{AADF27B6-AB35-412D-A916-F8BE25A06520}" dt="2019-10-02T09:30:53.894" v="3"/>
        <pc:sldMkLst>
          <pc:docMk/>
          <pc:sldMk cId="2268963559" sldId="302"/>
        </pc:sldMkLst>
      </pc:sldChg>
    </pc:docChg>
  </pc:docChgLst>
  <pc:docChgLst>
    <pc:chgData name="Daniel Chambers" userId="d355b2e3c969cce9" providerId="LiveId" clId="{720F83E7-B6D0-470A-98F6-7298C85852F8}"/>
    <pc:docChg chg="undo redo custSel addSld delSld modSld sldOrd">
      <pc:chgData name="Daniel Chambers" userId="d355b2e3c969cce9" providerId="LiveId" clId="{720F83E7-B6D0-470A-98F6-7298C85852F8}" dt="2019-10-11T13:08:08.073" v="67696" actId="20577"/>
      <pc:docMkLst>
        <pc:docMk/>
      </pc:docMkLst>
      <pc:sldChg chg="modAnim modNotesTx">
        <pc:chgData name="Daniel Chambers" userId="d355b2e3c969cce9" providerId="LiveId" clId="{720F83E7-B6D0-470A-98F6-7298C85852F8}" dt="2019-10-11T12:09:17.401" v="67341" actId="20577"/>
        <pc:sldMkLst>
          <pc:docMk/>
          <pc:sldMk cId="2595249432" sldId="257"/>
        </pc:sldMkLst>
      </pc:sldChg>
      <pc:sldChg chg="modSp modNotesTx">
        <pc:chgData name="Daniel Chambers" userId="d355b2e3c969cce9" providerId="LiveId" clId="{720F83E7-B6D0-470A-98F6-7298C85852F8}" dt="2019-09-30T05:15:37.480" v="55437" actId="20577"/>
        <pc:sldMkLst>
          <pc:docMk/>
          <pc:sldMk cId="2319090755" sldId="258"/>
        </pc:sldMkLst>
        <pc:spChg chg="mod">
          <ac:chgData name="Daniel Chambers" userId="d355b2e3c969cce9" providerId="LiveId" clId="{720F83E7-B6D0-470A-98F6-7298C85852F8}" dt="2019-09-30T03:19:54.372" v="55421" actId="207"/>
          <ac:spMkLst>
            <pc:docMk/>
            <pc:sldMk cId="2319090755" sldId="258"/>
            <ac:spMk id="4" creationId="{00000000-0000-0000-0000-000000000000}"/>
          </ac:spMkLst>
        </pc:spChg>
      </pc:sldChg>
      <pc:sldChg chg="addSp delSp modSp">
        <pc:chgData name="Daniel Chambers" userId="d355b2e3c969cce9" providerId="LiveId" clId="{720F83E7-B6D0-470A-98F6-7298C85852F8}" dt="2019-09-29T05:22:48.993" v="38463" actId="732"/>
        <pc:sldMkLst>
          <pc:docMk/>
          <pc:sldMk cId="3723557173" sldId="275"/>
        </pc:sldMkLst>
        <pc:picChg chg="add mod ord modCrop">
          <ac:chgData name="Daniel Chambers" userId="d355b2e3c969cce9" providerId="LiveId" clId="{720F83E7-B6D0-470A-98F6-7298C85852F8}" dt="2019-09-29T05:22:48.993" v="38463" actId="732"/>
          <ac:picMkLst>
            <pc:docMk/>
            <pc:sldMk cId="3723557173" sldId="275"/>
            <ac:picMk id="3" creationId="{7C8C57BB-76B3-47ED-A5D5-095AC9E457B5}"/>
          </ac:picMkLst>
        </pc:picChg>
        <pc:picChg chg="del mod">
          <ac:chgData name="Daniel Chambers" userId="d355b2e3c969cce9" providerId="LiveId" clId="{720F83E7-B6D0-470A-98F6-7298C85852F8}" dt="2019-09-29T05:22:41.003" v="38462" actId="478"/>
          <ac:picMkLst>
            <pc:docMk/>
            <pc:sldMk cId="3723557173" sldId="275"/>
            <ac:picMk id="19" creationId="{BE5FA224-E9AD-4B77-9A92-ACD582407061}"/>
          </ac:picMkLst>
        </pc:picChg>
      </pc:sldChg>
      <pc:sldChg chg="addSp delSp modSp add modAnim modNotesTx">
        <pc:chgData name="Daniel Chambers" userId="d355b2e3c969cce9" providerId="LiveId" clId="{720F83E7-B6D0-470A-98F6-7298C85852F8}" dt="2019-10-11T12:12:45.848" v="67431" actId="20577"/>
        <pc:sldMkLst>
          <pc:docMk/>
          <pc:sldMk cId="4026132450" sldId="277"/>
        </pc:sldMkLst>
        <pc:spChg chg="mod">
          <ac:chgData name="Daniel Chambers" userId="d355b2e3c969cce9" providerId="LiveId" clId="{720F83E7-B6D0-470A-98F6-7298C85852F8}" dt="2019-07-13T08:35:13.213" v="14" actId="20577"/>
          <ac:spMkLst>
            <pc:docMk/>
            <pc:sldMk cId="4026132450" sldId="277"/>
            <ac:spMk id="2" creationId="{F09E61CF-DDA7-4226-B0BB-925CA30746C9}"/>
          </ac:spMkLst>
        </pc:spChg>
        <pc:spChg chg="del">
          <ac:chgData name="Daniel Chambers" userId="d355b2e3c969cce9" providerId="LiveId" clId="{720F83E7-B6D0-470A-98F6-7298C85852F8}" dt="2019-07-13T08:42:24.919" v="15" actId="478"/>
          <ac:spMkLst>
            <pc:docMk/>
            <pc:sldMk cId="4026132450" sldId="277"/>
            <ac:spMk id="3" creationId="{4F752896-6A0F-408C-80F4-4394EF5EBEB8}"/>
          </ac:spMkLst>
        </pc:spChg>
        <pc:spChg chg="add mod">
          <ac:chgData name="Daniel Chambers" userId="d355b2e3c969cce9" providerId="LiveId" clId="{720F83E7-B6D0-470A-98F6-7298C85852F8}" dt="2019-07-13T09:06:44.907" v="1287" actId="20577"/>
          <ac:spMkLst>
            <pc:docMk/>
            <pc:sldMk cId="4026132450" sldId="277"/>
            <ac:spMk id="4" creationId="{AE63C974-1F7B-48B9-B63C-920F6905BE7A}"/>
          </ac:spMkLst>
        </pc:spChg>
        <pc:spChg chg="add mod">
          <ac:chgData name="Daniel Chambers" userId="d355b2e3c969cce9" providerId="LiveId" clId="{720F83E7-B6D0-470A-98F6-7298C85852F8}" dt="2019-07-13T09:06:48.363" v="1289" actId="6549"/>
          <ac:spMkLst>
            <pc:docMk/>
            <pc:sldMk cId="4026132450" sldId="277"/>
            <ac:spMk id="5" creationId="{4C2D652F-E26D-43E4-9A65-122A2BEF13A2}"/>
          </ac:spMkLst>
        </pc:spChg>
        <pc:spChg chg="add mod">
          <ac:chgData name="Daniel Chambers" userId="d355b2e3c969cce9" providerId="LiveId" clId="{720F83E7-B6D0-470A-98F6-7298C85852F8}" dt="2019-07-13T08:56:41.085" v="608" actId="164"/>
          <ac:spMkLst>
            <pc:docMk/>
            <pc:sldMk cId="4026132450" sldId="277"/>
            <ac:spMk id="6" creationId="{E52D0223-ED42-48F1-B994-C06E761CE197}"/>
          </ac:spMkLst>
        </pc:spChg>
        <pc:spChg chg="add mod">
          <ac:chgData name="Daniel Chambers" userId="d355b2e3c969cce9" providerId="LiveId" clId="{720F83E7-B6D0-470A-98F6-7298C85852F8}" dt="2019-07-13T08:56:41.085" v="608" actId="164"/>
          <ac:spMkLst>
            <pc:docMk/>
            <pc:sldMk cId="4026132450" sldId="277"/>
            <ac:spMk id="7" creationId="{84FACB1B-8CA6-4BE5-99D6-BFE1B989C8D7}"/>
          </ac:spMkLst>
        </pc:spChg>
        <pc:grpChg chg="add mod">
          <ac:chgData name="Daniel Chambers" userId="d355b2e3c969cce9" providerId="LiveId" clId="{720F83E7-B6D0-470A-98F6-7298C85852F8}" dt="2019-07-13T08:57:00.948" v="615" actId="1076"/>
          <ac:grpSpMkLst>
            <pc:docMk/>
            <pc:sldMk cId="4026132450" sldId="277"/>
            <ac:grpSpMk id="10" creationId="{5C1FE8B3-5622-4197-9AAC-1A517F9DFC8B}"/>
          </ac:grpSpMkLst>
        </pc:grpChg>
        <pc:picChg chg="add mod">
          <ac:chgData name="Daniel Chambers" userId="d355b2e3c969cce9" providerId="LiveId" clId="{720F83E7-B6D0-470A-98F6-7298C85852F8}" dt="2019-07-13T08:57:00.948" v="615" actId="1076"/>
          <ac:picMkLst>
            <pc:docMk/>
            <pc:sldMk cId="4026132450" sldId="277"/>
            <ac:picMk id="9" creationId="{2406A408-E964-4931-A57F-47B1BFB4085C}"/>
          </ac:picMkLst>
        </pc:picChg>
      </pc:sldChg>
      <pc:sldChg chg="addSp delSp modSp add modAnim modNotesTx">
        <pc:chgData name="Daniel Chambers" userId="d355b2e3c969cce9" providerId="LiveId" clId="{720F83E7-B6D0-470A-98F6-7298C85852F8}" dt="2019-10-10T11:12:53.378" v="66300" actId="20577"/>
        <pc:sldMkLst>
          <pc:docMk/>
          <pc:sldMk cId="1642032150" sldId="278"/>
        </pc:sldMkLst>
        <pc:spChg chg="mod">
          <ac:chgData name="Daniel Chambers" userId="d355b2e3c969cce9" providerId="LiveId" clId="{720F83E7-B6D0-470A-98F6-7298C85852F8}" dt="2019-07-13T09:03:25.006" v="1121" actId="20577"/>
          <ac:spMkLst>
            <pc:docMk/>
            <pc:sldMk cId="1642032150" sldId="278"/>
            <ac:spMk id="2" creationId="{A0F77499-92EC-46F2-9CE1-CF4A5F87C447}"/>
          </ac:spMkLst>
        </pc:spChg>
        <pc:spChg chg="del">
          <ac:chgData name="Daniel Chambers" userId="d355b2e3c969cce9" providerId="LiveId" clId="{720F83E7-B6D0-470A-98F6-7298C85852F8}" dt="2019-07-13T09:03:28.065" v="1122" actId="478"/>
          <ac:spMkLst>
            <pc:docMk/>
            <pc:sldMk cId="1642032150" sldId="278"/>
            <ac:spMk id="3" creationId="{6E749D94-64EC-4B87-B154-139B1AC6C61D}"/>
          </ac:spMkLst>
        </pc:spChg>
        <pc:spChg chg="add mod">
          <ac:chgData name="Daniel Chambers" userId="d355b2e3c969cce9" providerId="LiveId" clId="{720F83E7-B6D0-470A-98F6-7298C85852F8}" dt="2019-08-25T07:37:02.641" v="10047" actId="108"/>
          <ac:spMkLst>
            <pc:docMk/>
            <pc:sldMk cId="1642032150" sldId="278"/>
            <ac:spMk id="4" creationId="{AF6DBB8D-EB03-4DE8-81CE-9E073519625B}"/>
          </ac:spMkLst>
        </pc:spChg>
        <pc:spChg chg="add mod">
          <ac:chgData name="Daniel Chambers" userId="d355b2e3c969cce9" providerId="LiveId" clId="{720F83E7-B6D0-470A-98F6-7298C85852F8}" dt="2019-07-13T09:06:39.683" v="1283" actId="20577"/>
          <ac:spMkLst>
            <pc:docMk/>
            <pc:sldMk cId="1642032150" sldId="278"/>
            <ac:spMk id="5" creationId="{65D93509-7D72-40A2-96EC-3C0DD701AABE}"/>
          </ac:spMkLst>
        </pc:spChg>
        <pc:spChg chg="mod">
          <ac:chgData name="Daniel Chambers" userId="d355b2e3c969cce9" providerId="LiveId" clId="{720F83E7-B6D0-470A-98F6-7298C85852F8}" dt="2019-07-13T09:06:42.047" v="1285" actId="20577"/>
          <ac:spMkLst>
            <pc:docMk/>
            <pc:sldMk cId="1642032150" sldId="278"/>
            <ac:spMk id="7" creationId="{5236F666-2DC3-47F2-ABFA-2755044A9C75}"/>
          </ac:spMkLst>
        </pc:spChg>
        <pc:spChg chg="add mod">
          <ac:chgData name="Daniel Chambers" userId="d355b2e3c969cce9" providerId="LiveId" clId="{720F83E7-B6D0-470A-98F6-7298C85852F8}" dt="2019-08-25T07:37:00.338" v="10045" actId="108"/>
          <ac:spMkLst>
            <pc:docMk/>
            <pc:sldMk cId="1642032150" sldId="278"/>
            <ac:spMk id="10" creationId="{FCEF7409-53BE-44ED-82BB-497332FCC236}"/>
          </ac:spMkLst>
        </pc:spChg>
        <pc:spChg chg="add mod">
          <ac:chgData name="Daniel Chambers" userId="d355b2e3c969cce9" providerId="LiveId" clId="{720F83E7-B6D0-470A-98F6-7298C85852F8}" dt="2019-08-25T07:37:01.569" v="10046" actId="108"/>
          <ac:spMkLst>
            <pc:docMk/>
            <pc:sldMk cId="1642032150" sldId="278"/>
            <ac:spMk id="11" creationId="{17A0D9F6-CAA4-41C0-B4E4-98FEC9A30B6E}"/>
          </ac:spMkLst>
        </pc:spChg>
        <pc:grpChg chg="add">
          <ac:chgData name="Daniel Chambers" userId="d355b2e3c969cce9" providerId="LiveId" clId="{720F83E7-B6D0-470A-98F6-7298C85852F8}" dt="2019-07-13T09:05:28.788" v="1226"/>
          <ac:grpSpMkLst>
            <pc:docMk/>
            <pc:sldMk cId="1642032150" sldId="278"/>
            <ac:grpSpMk id="6" creationId="{27B2E101-BAB7-4297-819E-0145B04709F4}"/>
          </ac:grpSpMkLst>
        </pc:grpChg>
      </pc:sldChg>
      <pc:sldChg chg="addSp delSp modSp add modAnim modNotesTx">
        <pc:chgData name="Daniel Chambers" userId="d355b2e3c969cce9" providerId="LiveId" clId="{720F83E7-B6D0-470A-98F6-7298C85852F8}" dt="2019-09-30T05:23:23.893" v="55451" actId="20577"/>
        <pc:sldMkLst>
          <pc:docMk/>
          <pc:sldMk cId="2546900082" sldId="279"/>
        </pc:sldMkLst>
        <pc:spChg chg="mod">
          <ac:chgData name="Daniel Chambers" userId="d355b2e3c969cce9" providerId="LiveId" clId="{720F83E7-B6D0-470A-98F6-7298C85852F8}" dt="2019-07-13T09:39:41.207" v="3050" actId="20577"/>
          <ac:spMkLst>
            <pc:docMk/>
            <pc:sldMk cId="2546900082" sldId="279"/>
            <ac:spMk id="2" creationId="{C497BC84-CB45-4604-95E3-45A2EB534E89}"/>
          </ac:spMkLst>
        </pc:spChg>
        <pc:spChg chg="del">
          <ac:chgData name="Daniel Chambers" userId="d355b2e3c969cce9" providerId="LiveId" clId="{720F83E7-B6D0-470A-98F6-7298C85852F8}" dt="2019-07-13T09:17:04.955" v="2454" actId="478"/>
          <ac:spMkLst>
            <pc:docMk/>
            <pc:sldMk cId="2546900082" sldId="279"/>
            <ac:spMk id="3" creationId="{C940069F-0A8F-4F07-A37E-1BA209714869}"/>
          </ac:spMkLst>
        </pc:spChg>
        <pc:spChg chg="add del mod">
          <ac:chgData name="Daniel Chambers" userId="d355b2e3c969cce9" providerId="LiveId" clId="{720F83E7-B6D0-470A-98F6-7298C85852F8}" dt="2019-07-13T09:22:10.557" v="2531" actId="478"/>
          <ac:spMkLst>
            <pc:docMk/>
            <pc:sldMk cId="2546900082" sldId="279"/>
            <ac:spMk id="4" creationId="{161CCC8B-F18D-4F7A-B254-1BBC92A489F7}"/>
          </ac:spMkLst>
        </pc:spChg>
        <pc:spChg chg="add mod">
          <ac:chgData name="Daniel Chambers" userId="d355b2e3c969cce9" providerId="LiveId" clId="{720F83E7-B6D0-470A-98F6-7298C85852F8}" dt="2019-07-13T09:31:58.753" v="2703" actId="164"/>
          <ac:spMkLst>
            <pc:docMk/>
            <pc:sldMk cId="2546900082" sldId="279"/>
            <ac:spMk id="5" creationId="{D08FC3A4-FBE4-464B-ABE8-A286A9AF4E2C}"/>
          </ac:spMkLst>
        </pc:spChg>
        <pc:spChg chg="add mod">
          <ac:chgData name="Daniel Chambers" userId="d355b2e3c969cce9" providerId="LiveId" clId="{720F83E7-B6D0-470A-98F6-7298C85852F8}" dt="2019-07-13T09:31:58.753" v="2703" actId="164"/>
          <ac:spMkLst>
            <pc:docMk/>
            <pc:sldMk cId="2546900082" sldId="279"/>
            <ac:spMk id="6" creationId="{C4EDA826-0196-45CA-86A4-F999728FA5A1}"/>
          </ac:spMkLst>
        </pc:spChg>
        <pc:spChg chg="add mod">
          <ac:chgData name="Daniel Chambers" userId="d355b2e3c969cce9" providerId="LiveId" clId="{720F83E7-B6D0-470A-98F6-7298C85852F8}" dt="2019-07-13T09:31:58.753" v="2703" actId="164"/>
          <ac:spMkLst>
            <pc:docMk/>
            <pc:sldMk cId="2546900082" sldId="279"/>
            <ac:spMk id="7" creationId="{7D2A87D0-446E-427E-87DF-8F42E566CC68}"/>
          </ac:spMkLst>
        </pc:spChg>
        <pc:spChg chg="add mod ord">
          <ac:chgData name="Daniel Chambers" userId="d355b2e3c969cce9" providerId="LiveId" clId="{720F83E7-B6D0-470A-98F6-7298C85852F8}" dt="2019-07-13T09:32:37.063" v="2712" actId="164"/>
          <ac:spMkLst>
            <pc:docMk/>
            <pc:sldMk cId="2546900082" sldId="279"/>
            <ac:spMk id="8" creationId="{F6B80E2E-A5C8-49B8-A32C-183D8A79FD3C}"/>
          </ac:spMkLst>
        </pc:spChg>
        <pc:spChg chg="add mod ord">
          <ac:chgData name="Daniel Chambers" userId="d355b2e3c969cce9" providerId="LiveId" clId="{720F83E7-B6D0-470A-98F6-7298C85852F8}" dt="2019-07-13T09:32:37.063" v="2712" actId="164"/>
          <ac:spMkLst>
            <pc:docMk/>
            <pc:sldMk cId="2546900082" sldId="279"/>
            <ac:spMk id="9" creationId="{D35F1C82-B64A-4E0F-87F8-B65554AE1103}"/>
          </ac:spMkLst>
        </pc:spChg>
        <pc:spChg chg="add mod">
          <ac:chgData name="Daniel Chambers" userId="d355b2e3c969cce9" providerId="LiveId" clId="{720F83E7-B6D0-470A-98F6-7298C85852F8}" dt="2019-07-13T09:32:37.063" v="2712" actId="164"/>
          <ac:spMkLst>
            <pc:docMk/>
            <pc:sldMk cId="2546900082" sldId="279"/>
            <ac:spMk id="10" creationId="{E1F7D6B9-5E61-4D66-A212-77501E91FE1C}"/>
          </ac:spMkLst>
        </pc:spChg>
        <pc:spChg chg="add del">
          <ac:chgData name="Daniel Chambers" userId="d355b2e3c969cce9" providerId="LiveId" clId="{720F83E7-B6D0-470A-98F6-7298C85852F8}" dt="2019-07-13T09:24:01.164" v="2554"/>
          <ac:spMkLst>
            <pc:docMk/>
            <pc:sldMk cId="2546900082" sldId="279"/>
            <ac:spMk id="11" creationId="{0C24512C-B1EF-4A4B-B900-AE3B2182D673}"/>
          </ac:spMkLst>
        </pc:spChg>
        <pc:spChg chg="add del">
          <ac:chgData name="Daniel Chambers" userId="d355b2e3c969cce9" providerId="LiveId" clId="{720F83E7-B6D0-470A-98F6-7298C85852F8}" dt="2019-07-13T09:24:01.164" v="2554"/>
          <ac:spMkLst>
            <pc:docMk/>
            <pc:sldMk cId="2546900082" sldId="279"/>
            <ac:spMk id="12" creationId="{54211626-8E67-478B-A83F-1D7E065EFD1D}"/>
          </ac:spMkLst>
        </pc:spChg>
        <pc:spChg chg="add mod ord topLvl">
          <ac:chgData name="Daniel Chambers" userId="d355b2e3c969cce9" providerId="LiveId" clId="{720F83E7-B6D0-470A-98F6-7298C85852F8}" dt="2019-07-13T09:32:49.016" v="2713" actId="164"/>
          <ac:spMkLst>
            <pc:docMk/>
            <pc:sldMk cId="2546900082" sldId="279"/>
            <ac:spMk id="13" creationId="{B49C2A04-6C89-4A54-BCDD-E4AF2149C3C4}"/>
          </ac:spMkLst>
        </pc:spChg>
        <pc:spChg chg="add mod ord">
          <ac:chgData name="Daniel Chambers" userId="d355b2e3c969cce9" providerId="LiveId" clId="{720F83E7-B6D0-470A-98F6-7298C85852F8}" dt="2019-07-13T09:32:49.016" v="2713" actId="164"/>
          <ac:spMkLst>
            <pc:docMk/>
            <pc:sldMk cId="2546900082" sldId="279"/>
            <ac:spMk id="14" creationId="{49821162-6284-45EF-9CAC-C2E7D0220795}"/>
          </ac:spMkLst>
        </pc:spChg>
        <pc:spChg chg="add mod topLvl">
          <ac:chgData name="Daniel Chambers" userId="d355b2e3c969cce9" providerId="LiveId" clId="{720F83E7-B6D0-470A-98F6-7298C85852F8}" dt="2019-07-13T09:32:49.016" v="2713" actId="164"/>
          <ac:spMkLst>
            <pc:docMk/>
            <pc:sldMk cId="2546900082" sldId="279"/>
            <ac:spMk id="15" creationId="{B65BD3F5-C61D-48D9-A190-A730C3BC9782}"/>
          </ac:spMkLst>
        </pc:spChg>
        <pc:spChg chg="add mod ord">
          <ac:chgData name="Daniel Chambers" userId="d355b2e3c969cce9" providerId="LiveId" clId="{720F83E7-B6D0-470A-98F6-7298C85852F8}" dt="2019-07-13T09:32:52.234" v="2714" actId="164"/>
          <ac:spMkLst>
            <pc:docMk/>
            <pc:sldMk cId="2546900082" sldId="279"/>
            <ac:spMk id="16" creationId="{3A8679F0-81C8-4AF7-90FE-C10975AB0E80}"/>
          </ac:spMkLst>
        </pc:spChg>
        <pc:spChg chg="add mod ord">
          <ac:chgData name="Daniel Chambers" userId="d355b2e3c969cce9" providerId="LiveId" clId="{720F83E7-B6D0-470A-98F6-7298C85852F8}" dt="2019-07-13T09:32:52.234" v="2714" actId="164"/>
          <ac:spMkLst>
            <pc:docMk/>
            <pc:sldMk cId="2546900082" sldId="279"/>
            <ac:spMk id="17" creationId="{83C34E7D-E7AB-4694-B59D-CEF45DA6B295}"/>
          </ac:spMkLst>
        </pc:spChg>
        <pc:spChg chg="add mod">
          <ac:chgData name="Daniel Chambers" userId="d355b2e3c969cce9" providerId="LiveId" clId="{720F83E7-B6D0-470A-98F6-7298C85852F8}" dt="2019-07-13T09:32:52.234" v="2714" actId="164"/>
          <ac:spMkLst>
            <pc:docMk/>
            <pc:sldMk cId="2546900082" sldId="279"/>
            <ac:spMk id="18" creationId="{2031CDBA-34B6-4326-9C9B-19F12058FEC9}"/>
          </ac:spMkLst>
        </pc:spChg>
        <pc:spChg chg="add mod">
          <ac:chgData name="Daniel Chambers" userId="d355b2e3c969cce9" providerId="LiveId" clId="{720F83E7-B6D0-470A-98F6-7298C85852F8}" dt="2019-07-13T09:35:50.514" v="2735" actId="207"/>
          <ac:spMkLst>
            <pc:docMk/>
            <pc:sldMk cId="2546900082" sldId="279"/>
            <ac:spMk id="19" creationId="{43BB3A80-4253-43DE-BD28-8D16D000007A}"/>
          </ac:spMkLst>
        </pc:spChg>
        <pc:grpChg chg="add mod ord">
          <ac:chgData name="Daniel Chambers" userId="d355b2e3c969cce9" providerId="LiveId" clId="{720F83E7-B6D0-470A-98F6-7298C85852F8}" dt="2019-07-13T09:33:09.894" v="2717" actId="166"/>
          <ac:grpSpMkLst>
            <pc:docMk/>
            <pc:sldMk cId="2546900082" sldId="279"/>
            <ac:grpSpMk id="20" creationId="{E27E2610-E29A-423F-BC7B-FC8B877EDD65}"/>
          </ac:grpSpMkLst>
        </pc:grpChg>
        <pc:grpChg chg="add mod">
          <ac:chgData name="Daniel Chambers" userId="d355b2e3c969cce9" providerId="LiveId" clId="{720F83E7-B6D0-470A-98F6-7298C85852F8}" dt="2019-07-13T09:32:31.159" v="2711" actId="164"/>
          <ac:grpSpMkLst>
            <pc:docMk/>
            <pc:sldMk cId="2546900082" sldId="279"/>
            <ac:grpSpMk id="21" creationId="{D8B686E4-CFC4-4561-B728-0C68444B15D2}"/>
          </ac:grpSpMkLst>
        </pc:grpChg>
        <pc:grpChg chg="add del mod">
          <ac:chgData name="Daniel Chambers" userId="d355b2e3c969cce9" providerId="LiveId" clId="{720F83E7-B6D0-470A-98F6-7298C85852F8}" dt="2019-07-13T09:32:30.740" v="2710" actId="164"/>
          <ac:grpSpMkLst>
            <pc:docMk/>
            <pc:sldMk cId="2546900082" sldId="279"/>
            <ac:grpSpMk id="22" creationId="{71BEEA42-C144-4746-BF49-DE314A4A50AA}"/>
          </ac:grpSpMkLst>
        </pc:grpChg>
        <pc:grpChg chg="add mod">
          <ac:chgData name="Daniel Chambers" userId="d355b2e3c969cce9" providerId="LiveId" clId="{720F83E7-B6D0-470A-98F6-7298C85852F8}" dt="2019-07-13T09:32:23.075" v="2708" actId="164"/>
          <ac:grpSpMkLst>
            <pc:docMk/>
            <pc:sldMk cId="2546900082" sldId="279"/>
            <ac:grpSpMk id="23" creationId="{4D6033B7-3F06-49CC-A8EC-CEED1DDFFB88}"/>
          </ac:grpSpMkLst>
        </pc:grpChg>
        <pc:grpChg chg="add mod ord">
          <ac:chgData name="Daniel Chambers" userId="d355b2e3c969cce9" providerId="LiveId" clId="{720F83E7-B6D0-470A-98F6-7298C85852F8}" dt="2019-07-13T09:33:05.557" v="2716" actId="166"/>
          <ac:grpSpMkLst>
            <pc:docMk/>
            <pc:sldMk cId="2546900082" sldId="279"/>
            <ac:grpSpMk id="24" creationId="{D7B7A680-603B-4394-ADF6-72DCB0193AFC}"/>
          </ac:grpSpMkLst>
        </pc:grpChg>
        <pc:grpChg chg="add mod">
          <ac:chgData name="Daniel Chambers" userId="d355b2e3c969cce9" providerId="LiveId" clId="{720F83E7-B6D0-470A-98F6-7298C85852F8}" dt="2019-07-13T09:32:49.016" v="2713" actId="164"/>
          <ac:grpSpMkLst>
            <pc:docMk/>
            <pc:sldMk cId="2546900082" sldId="279"/>
            <ac:grpSpMk id="25" creationId="{4CF8B7B5-E3B2-49CB-B142-08B425200A4E}"/>
          </ac:grpSpMkLst>
        </pc:grpChg>
        <pc:grpChg chg="add mod ord">
          <ac:chgData name="Daniel Chambers" userId="d355b2e3c969cce9" providerId="LiveId" clId="{720F83E7-B6D0-470A-98F6-7298C85852F8}" dt="2019-07-13T09:32:54.558" v="2715" actId="167"/>
          <ac:grpSpMkLst>
            <pc:docMk/>
            <pc:sldMk cId="2546900082" sldId="279"/>
            <ac:grpSpMk id="26" creationId="{ADCC313F-A151-4D1B-9C34-3C746CC8D700}"/>
          </ac:grpSpMkLst>
        </pc:grpChg>
        <pc:picChg chg="add mod ord">
          <ac:chgData name="Daniel Chambers" userId="d355b2e3c969cce9" providerId="LiveId" clId="{720F83E7-B6D0-470A-98F6-7298C85852F8}" dt="2019-07-13T09:58:00.190" v="5435" actId="166"/>
          <ac:picMkLst>
            <pc:docMk/>
            <pc:sldMk cId="2546900082" sldId="279"/>
            <ac:picMk id="28" creationId="{6DFD28E9-C32A-4E77-98D8-81218D895114}"/>
          </ac:picMkLst>
        </pc:picChg>
      </pc:sldChg>
      <pc:sldChg chg="addSp delSp modSp add modAnim modNotesTx">
        <pc:chgData name="Daniel Chambers" userId="d355b2e3c969cce9" providerId="LiveId" clId="{720F83E7-B6D0-470A-98F6-7298C85852F8}" dt="2019-10-10T11:12:13.931" v="66115" actId="20577"/>
        <pc:sldMkLst>
          <pc:docMk/>
          <pc:sldMk cId="487655010" sldId="280"/>
        </pc:sldMkLst>
        <pc:spChg chg="mod">
          <ac:chgData name="Daniel Chambers" userId="d355b2e3c969cce9" providerId="LiveId" clId="{720F83E7-B6D0-470A-98F6-7298C85852F8}" dt="2019-08-25T06:27:15.683" v="5655" actId="20577"/>
          <ac:spMkLst>
            <pc:docMk/>
            <pc:sldMk cId="487655010" sldId="280"/>
            <ac:spMk id="2" creationId="{0D86715C-71E9-4EC9-AFF5-F81BF8349622}"/>
          </ac:spMkLst>
        </pc:spChg>
        <pc:spChg chg="add del">
          <ac:chgData name="Daniel Chambers" userId="d355b2e3c969cce9" providerId="LiveId" clId="{720F83E7-B6D0-470A-98F6-7298C85852F8}" dt="2019-08-25T06:21:03.472" v="5527" actId="478"/>
          <ac:spMkLst>
            <pc:docMk/>
            <pc:sldMk cId="487655010" sldId="280"/>
            <ac:spMk id="3" creationId="{83945E9A-8D5E-4571-8155-646020EB5053}"/>
          </ac:spMkLst>
        </pc:spChg>
        <pc:spChg chg="add del mod">
          <ac:chgData name="Daniel Chambers" userId="d355b2e3c969cce9" providerId="LiveId" clId="{720F83E7-B6D0-470A-98F6-7298C85852F8}" dt="2019-08-25T06:20:49.980" v="5520"/>
          <ac:spMkLst>
            <pc:docMk/>
            <pc:sldMk cId="487655010" sldId="280"/>
            <ac:spMk id="4" creationId="{7AEF0649-D6EF-408D-8719-DB7C7BB057D4}"/>
          </ac:spMkLst>
        </pc:spChg>
        <pc:spChg chg="add mod">
          <ac:chgData name="Daniel Chambers" userId="d355b2e3c969cce9" providerId="LiveId" clId="{720F83E7-B6D0-470A-98F6-7298C85852F8}" dt="2019-09-21T08:36:09.645" v="22807"/>
          <ac:spMkLst>
            <pc:docMk/>
            <pc:sldMk cId="487655010" sldId="280"/>
            <ac:spMk id="5" creationId="{AEC613D0-B222-4BC9-8D79-4AD047D5C24C}"/>
          </ac:spMkLst>
        </pc:spChg>
        <pc:spChg chg="add del mod">
          <ac:chgData name="Daniel Chambers" userId="d355b2e3c969cce9" providerId="LiveId" clId="{720F83E7-B6D0-470A-98F6-7298C85852F8}" dt="2019-08-25T06:26:55.972" v="5627" actId="478"/>
          <ac:spMkLst>
            <pc:docMk/>
            <pc:sldMk cId="487655010" sldId="280"/>
            <ac:spMk id="6" creationId="{C236AA55-4174-4E02-8DFF-15176C6AB273}"/>
          </ac:spMkLst>
        </pc:spChg>
        <pc:spChg chg="add mod">
          <ac:chgData name="Daniel Chambers" userId="d355b2e3c969cce9" providerId="LiveId" clId="{720F83E7-B6D0-470A-98F6-7298C85852F8}" dt="2019-08-25T06:51:23.252" v="7218" actId="164"/>
          <ac:spMkLst>
            <pc:docMk/>
            <pc:sldMk cId="487655010" sldId="280"/>
            <ac:spMk id="7" creationId="{026489F2-C0A9-45C1-87CD-0B3BEE7D83B7}"/>
          </ac:spMkLst>
        </pc:spChg>
        <pc:spChg chg="add mod">
          <ac:chgData name="Daniel Chambers" userId="d355b2e3c969cce9" providerId="LiveId" clId="{720F83E7-B6D0-470A-98F6-7298C85852F8}" dt="2019-08-25T06:51:42.765" v="7223" actId="164"/>
          <ac:spMkLst>
            <pc:docMk/>
            <pc:sldMk cId="487655010" sldId="280"/>
            <ac:spMk id="8" creationId="{A2E15367-99DB-4390-A84C-1F9119BB9CE2}"/>
          </ac:spMkLst>
        </pc:spChg>
        <pc:spChg chg="add mod">
          <ac:chgData name="Daniel Chambers" userId="d355b2e3c969cce9" providerId="LiveId" clId="{720F83E7-B6D0-470A-98F6-7298C85852F8}" dt="2019-08-25T06:51:42.765" v="7223" actId="164"/>
          <ac:spMkLst>
            <pc:docMk/>
            <pc:sldMk cId="487655010" sldId="280"/>
            <ac:spMk id="13" creationId="{D5A1967F-A1DF-4AB1-8D8D-82924ACA5629}"/>
          </ac:spMkLst>
        </pc:spChg>
        <pc:spChg chg="add mod">
          <ac:chgData name="Daniel Chambers" userId="d355b2e3c969cce9" providerId="LiveId" clId="{720F83E7-B6D0-470A-98F6-7298C85852F8}" dt="2019-08-25T06:51:23.252" v="7218" actId="164"/>
          <ac:spMkLst>
            <pc:docMk/>
            <pc:sldMk cId="487655010" sldId="280"/>
            <ac:spMk id="16" creationId="{A1033279-068D-4E26-95E1-55C03A662944}"/>
          </ac:spMkLst>
        </pc:spChg>
        <pc:spChg chg="add mod">
          <ac:chgData name="Daniel Chambers" userId="d355b2e3c969cce9" providerId="LiveId" clId="{720F83E7-B6D0-470A-98F6-7298C85852F8}" dt="2019-08-25T06:51:42.765" v="7223" actId="164"/>
          <ac:spMkLst>
            <pc:docMk/>
            <pc:sldMk cId="487655010" sldId="280"/>
            <ac:spMk id="18" creationId="{CF50F960-3862-4CFE-9949-7F305CAC38D4}"/>
          </ac:spMkLst>
        </pc:spChg>
        <pc:spChg chg="add mod">
          <ac:chgData name="Daniel Chambers" userId="d355b2e3c969cce9" providerId="LiveId" clId="{720F83E7-B6D0-470A-98F6-7298C85852F8}" dt="2019-08-25T06:51:42.765" v="7223" actId="164"/>
          <ac:spMkLst>
            <pc:docMk/>
            <pc:sldMk cId="487655010" sldId="280"/>
            <ac:spMk id="20" creationId="{AC7EB0AC-7574-46C3-AA90-4E44EC9464FB}"/>
          </ac:spMkLst>
        </pc:spChg>
        <pc:spChg chg="add del mod">
          <ac:chgData name="Daniel Chambers" userId="d355b2e3c969cce9" providerId="LiveId" clId="{720F83E7-B6D0-470A-98F6-7298C85852F8}" dt="2019-08-25T06:31:34.642" v="5738"/>
          <ac:spMkLst>
            <pc:docMk/>
            <pc:sldMk cId="487655010" sldId="280"/>
            <ac:spMk id="25" creationId="{5DA2531A-9D2B-4D83-9C73-7C6986057241}"/>
          </ac:spMkLst>
        </pc:spChg>
        <pc:spChg chg="add del mod">
          <ac:chgData name="Daniel Chambers" userId="d355b2e3c969cce9" providerId="LiveId" clId="{720F83E7-B6D0-470A-98F6-7298C85852F8}" dt="2019-08-25T06:31:34.642" v="5738"/>
          <ac:spMkLst>
            <pc:docMk/>
            <pc:sldMk cId="487655010" sldId="280"/>
            <ac:spMk id="27" creationId="{47B56D9B-0B07-4D65-9735-77AC7FE346DF}"/>
          </ac:spMkLst>
        </pc:spChg>
        <pc:spChg chg="add mod">
          <ac:chgData name="Daniel Chambers" userId="d355b2e3c969cce9" providerId="LiveId" clId="{720F83E7-B6D0-470A-98F6-7298C85852F8}" dt="2019-08-25T06:51:42.765" v="7223" actId="164"/>
          <ac:spMkLst>
            <pc:docMk/>
            <pc:sldMk cId="487655010" sldId="280"/>
            <ac:spMk id="28" creationId="{9F3DB799-D2FC-429B-AC2E-A0818B247565}"/>
          </ac:spMkLst>
        </pc:spChg>
        <pc:spChg chg="add mod">
          <ac:chgData name="Daniel Chambers" userId="d355b2e3c969cce9" providerId="LiveId" clId="{720F83E7-B6D0-470A-98F6-7298C85852F8}" dt="2019-08-25T06:51:42.765" v="7223" actId="164"/>
          <ac:spMkLst>
            <pc:docMk/>
            <pc:sldMk cId="487655010" sldId="280"/>
            <ac:spMk id="30" creationId="{A79E0637-EAB6-49FC-9E96-9B7EA3B5F51B}"/>
          </ac:spMkLst>
        </pc:spChg>
        <pc:spChg chg="add mod">
          <ac:chgData name="Daniel Chambers" userId="d355b2e3c969cce9" providerId="LiveId" clId="{720F83E7-B6D0-470A-98F6-7298C85852F8}" dt="2019-08-25T06:51:23.252" v="7218" actId="164"/>
          <ac:spMkLst>
            <pc:docMk/>
            <pc:sldMk cId="487655010" sldId="280"/>
            <ac:spMk id="32" creationId="{308FF480-EF78-435F-81DD-2DE38113F0EB}"/>
          </ac:spMkLst>
        </pc:spChg>
        <pc:spChg chg="add mod">
          <ac:chgData name="Daniel Chambers" userId="d355b2e3c969cce9" providerId="LiveId" clId="{720F83E7-B6D0-470A-98F6-7298C85852F8}" dt="2019-08-25T06:51:23.252" v="7218" actId="164"/>
          <ac:spMkLst>
            <pc:docMk/>
            <pc:sldMk cId="487655010" sldId="280"/>
            <ac:spMk id="34" creationId="{4B0FC909-F2F6-4D33-BF03-F76D0215A7DC}"/>
          </ac:spMkLst>
        </pc:spChg>
        <pc:spChg chg="add mod">
          <ac:chgData name="Daniel Chambers" userId="d355b2e3c969cce9" providerId="LiveId" clId="{720F83E7-B6D0-470A-98F6-7298C85852F8}" dt="2019-08-25T06:51:57.980" v="7228" actId="164"/>
          <ac:spMkLst>
            <pc:docMk/>
            <pc:sldMk cId="487655010" sldId="280"/>
            <ac:spMk id="39" creationId="{AEE9680C-C2EE-434C-885A-D34252E6DD74}"/>
          </ac:spMkLst>
        </pc:spChg>
        <pc:spChg chg="add mod">
          <ac:chgData name="Daniel Chambers" userId="d355b2e3c969cce9" providerId="LiveId" clId="{720F83E7-B6D0-470A-98F6-7298C85852F8}" dt="2019-08-25T06:51:57.980" v="7228" actId="164"/>
          <ac:spMkLst>
            <pc:docMk/>
            <pc:sldMk cId="487655010" sldId="280"/>
            <ac:spMk id="41" creationId="{4EB6A05B-8B21-459D-B067-31102FA481F7}"/>
          </ac:spMkLst>
        </pc:spChg>
        <pc:spChg chg="add mod">
          <ac:chgData name="Daniel Chambers" userId="d355b2e3c969cce9" providerId="LiveId" clId="{720F83E7-B6D0-470A-98F6-7298C85852F8}" dt="2019-08-25T06:51:57.980" v="7228" actId="164"/>
          <ac:spMkLst>
            <pc:docMk/>
            <pc:sldMk cId="487655010" sldId="280"/>
            <ac:spMk id="42" creationId="{B394FA15-94F0-4C60-9DD3-72C91826C107}"/>
          </ac:spMkLst>
        </pc:spChg>
        <pc:spChg chg="add mod">
          <ac:chgData name="Daniel Chambers" userId="d355b2e3c969cce9" providerId="LiveId" clId="{720F83E7-B6D0-470A-98F6-7298C85852F8}" dt="2019-08-25T06:51:57.980" v="7228" actId="164"/>
          <ac:spMkLst>
            <pc:docMk/>
            <pc:sldMk cId="487655010" sldId="280"/>
            <ac:spMk id="44" creationId="{68A4EA49-BE08-4B6B-B927-850DF18CA672}"/>
          </ac:spMkLst>
        </pc:spChg>
        <pc:spChg chg="add del mod">
          <ac:chgData name="Daniel Chambers" userId="d355b2e3c969cce9" providerId="LiveId" clId="{720F83E7-B6D0-470A-98F6-7298C85852F8}" dt="2019-08-25T06:41:45.889" v="6973" actId="478"/>
          <ac:spMkLst>
            <pc:docMk/>
            <pc:sldMk cId="487655010" sldId="280"/>
            <ac:spMk id="45" creationId="{07ED1B11-319E-4FCC-9ED0-27E7565C0054}"/>
          </ac:spMkLst>
        </pc:spChg>
        <pc:grpChg chg="add mod">
          <ac:chgData name="Daniel Chambers" userId="d355b2e3c969cce9" providerId="LiveId" clId="{720F83E7-B6D0-470A-98F6-7298C85852F8}" dt="2019-08-25T06:51:23.252" v="7218" actId="164"/>
          <ac:grpSpMkLst>
            <pc:docMk/>
            <pc:sldMk cId="487655010" sldId="280"/>
            <ac:grpSpMk id="46" creationId="{4D19C8C9-E403-4CE4-A9F7-2508A1FBF5BF}"/>
          </ac:grpSpMkLst>
        </pc:grpChg>
        <pc:grpChg chg="add mod">
          <ac:chgData name="Daniel Chambers" userId="d355b2e3c969cce9" providerId="LiveId" clId="{720F83E7-B6D0-470A-98F6-7298C85852F8}" dt="2019-08-25T06:51:42.765" v="7223" actId="164"/>
          <ac:grpSpMkLst>
            <pc:docMk/>
            <pc:sldMk cId="487655010" sldId="280"/>
            <ac:grpSpMk id="47" creationId="{470ADD6F-9276-4A3B-84DB-2CDBD0F89BBA}"/>
          </ac:grpSpMkLst>
        </pc:grpChg>
        <pc:grpChg chg="add mod">
          <ac:chgData name="Daniel Chambers" userId="d355b2e3c969cce9" providerId="LiveId" clId="{720F83E7-B6D0-470A-98F6-7298C85852F8}" dt="2019-08-25T06:51:57.980" v="7228" actId="164"/>
          <ac:grpSpMkLst>
            <pc:docMk/>
            <pc:sldMk cId="487655010" sldId="280"/>
            <ac:grpSpMk id="48" creationId="{1675DEDE-BC61-44F8-A24C-653F5B42B572}"/>
          </ac:grpSpMkLst>
        </pc:grpChg>
        <pc:cxnChg chg="add mod">
          <ac:chgData name="Daniel Chambers" userId="d355b2e3c969cce9" providerId="LiveId" clId="{720F83E7-B6D0-470A-98F6-7298C85852F8}" dt="2019-08-25T06:51:42.765" v="7223" actId="164"/>
          <ac:cxnSpMkLst>
            <pc:docMk/>
            <pc:sldMk cId="487655010" sldId="280"/>
            <ac:cxnSpMk id="10" creationId="{34E793F4-9506-4AC3-8DFA-F6B055A3693C}"/>
          </ac:cxnSpMkLst>
        </pc:cxnChg>
        <pc:cxnChg chg="add mod">
          <ac:chgData name="Daniel Chambers" userId="d355b2e3c969cce9" providerId="LiveId" clId="{720F83E7-B6D0-470A-98F6-7298C85852F8}" dt="2019-08-25T06:51:23.252" v="7218" actId="164"/>
          <ac:cxnSpMkLst>
            <pc:docMk/>
            <pc:sldMk cId="487655010" sldId="280"/>
            <ac:cxnSpMk id="15" creationId="{48272B26-B64A-4158-81FC-B4646CDABE0D}"/>
          </ac:cxnSpMkLst>
        </pc:cxnChg>
        <pc:cxnChg chg="add mod">
          <ac:chgData name="Daniel Chambers" userId="d355b2e3c969cce9" providerId="LiveId" clId="{720F83E7-B6D0-470A-98F6-7298C85852F8}" dt="2019-08-25T06:51:42.765" v="7223" actId="164"/>
          <ac:cxnSpMkLst>
            <pc:docMk/>
            <pc:sldMk cId="487655010" sldId="280"/>
            <ac:cxnSpMk id="19" creationId="{53D1D36A-503E-4047-B944-8FECD9998085}"/>
          </ac:cxnSpMkLst>
        </pc:cxnChg>
        <pc:cxnChg chg="add del mod">
          <ac:chgData name="Daniel Chambers" userId="d355b2e3c969cce9" providerId="LiveId" clId="{720F83E7-B6D0-470A-98F6-7298C85852F8}" dt="2019-08-25T06:31:34.642" v="5738"/>
          <ac:cxnSpMkLst>
            <pc:docMk/>
            <pc:sldMk cId="487655010" sldId="280"/>
            <ac:cxnSpMk id="26" creationId="{4C728C3C-3554-4F0A-9FF5-2A22A9DE8D5E}"/>
          </ac:cxnSpMkLst>
        </pc:cxnChg>
        <pc:cxnChg chg="add mod">
          <ac:chgData name="Daniel Chambers" userId="d355b2e3c969cce9" providerId="LiveId" clId="{720F83E7-B6D0-470A-98F6-7298C85852F8}" dt="2019-08-25T06:51:42.765" v="7223" actId="164"/>
          <ac:cxnSpMkLst>
            <pc:docMk/>
            <pc:sldMk cId="487655010" sldId="280"/>
            <ac:cxnSpMk id="29" creationId="{4A83F164-81F2-43C9-A9D5-9EAFF65B62CC}"/>
          </ac:cxnSpMkLst>
        </pc:cxnChg>
        <pc:cxnChg chg="add mod">
          <ac:chgData name="Daniel Chambers" userId="d355b2e3c969cce9" providerId="LiveId" clId="{720F83E7-B6D0-470A-98F6-7298C85852F8}" dt="2019-08-25T06:51:23.252" v="7218" actId="164"/>
          <ac:cxnSpMkLst>
            <pc:docMk/>
            <pc:sldMk cId="487655010" sldId="280"/>
            <ac:cxnSpMk id="33" creationId="{6F977575-2845-4909-853D-B38B80D7483A}"/>
          </ac:cxnSpMkLst>
        </pc:cxnChg>
        <pc:cxnChg chg="add mod">
          <ac:chgData name="Daniel Chambers" userId="d355b2e3c969cce9" providerId="LiveId" clId="{720F83E7-B6D0-470A-98F6-7298C85852F8}" dt="2019-08-25T06:51:57.980" v="7228" actId="164"/>
          <ac:cxnSpMkLst>
            <pc:docMk/>
            <pc:sldMk cId="487655010" sldId="280"/>
            <ac:cxnSpMk id="40" creationId="{4F8161D1-1C4E-40F9-A521-E212CB233E7A}"/>
          </ac:cxnSpMkLst>
        </pc:cxnChg>
        <pc:cxnChg chg="add mod">
          <ac:chgData name="Daniel Chambers" userId="d355b2e3c969cce9" providerId="LiveId" clId="{720F83E7-B6D0-470A-98F6-7298C85852F8}" dt="2019-08-25T06:51:57.980" v="7228" actId="164"/>
          <ac:cxnSpMkLst>
            <pc:docMk/>
            <pc:sldMk cId="487655010" sldId="280"/>
            <ac:cxnSpMk id="43" creationId="{306C1636-8A26-427C-8503-218FF3486038}"/>
          </ac:cxnSpMkLst>
        </pc:cxnChg>
      </pc:sldChg>
      <pc:sldChg chg="addSp delSp modSp add ord modAnim modNotesTx">
        <pc:chgData name="Daniel Chambers" userId="d355b2e3c969cce9" providerId="LiveId" clId="{720F83E7-B6D0-470A-98F6-7298C85852F8}" dt="2019-10-05T14:30:56.297" v="66004" actId="20577"/>
        <pc:sldMkLst>
          <pc:docMk/>
          <pc:sldMk cId="3299308482" sldId="281"/>
        </pc:sldMkLst>
        <pc:spChg chg="mod">
          <ac:chgData name="Daniel Chambers" userId="d355b2e3c969cce9" providerId="LiveId" clId="{720F83E7-B6D0-470A-98F6-7298C85852F8}" dt="2019-08-25T06:53:14.812" v="7265" actId="20577"/>
          <ac:spMkLst>
            <pc:docMk/>
            <pc:sldMk cId="3299308482" sldId="281"/>
            <ac:spMk id="2" creationId="{0D86715C-71E9-4EC9-AFF5-F81BF8349622}"/>
          </ac:spMkLst>
        </pc:spChg>
        <pc:spChg chg="mod">
          <ac:chgData name="Daniel Chambers" userId="d355b2e3c969cce9" providerId="LiveId" clId="{720F83E7-B6D0-470A-98F6-7298C85852F8}" dt="2019-09-21T08:35:52.485" v="22789" actId="313"/>
          <ac:spMkLst>
            <pc:docMk/>
            <pc:sldMk cId="3299308482" sldId="281"/>
            <ac:spMk id="5" creationId="{AEC613D0-B222-4BC9-8D79-4AD047D5C24C}"/>
          </ac:spMkLst>
        </pc:spChg>
        <pc:spChg chg="del">
          <ac:chgData name="Daniel Chambers" userId="d355b2e3c969cce9" providerId="LiveId" clId="{720F83E7-B6D0-470A-98F6-7298C85852F8}" dt="2019-08-25T06:43:09.656" v="6984" actId="478"/>
          <ac:spMkLst>
            <pc:docMk/>
            <pc:sldMk cId="3299308482" sldId="281"/>
            <ac:spMk id="7" creationId="{026489F2-C0A9-45C1-87CD-0B3BEE7D83B7}"/>
          </ac:spMkLst>
        </pc:spChg>
        <pc:spChg chg="del">
          <ac:chgData name="Daniel Chambers" userId="d355b2e3c969cce9" providerId="LiveId" clId="{720F83E7-B6D0-470A-98F6-7298C85852F8}" dt="2019-08-25T06:43:05.975" v="6980" actId="478"/>
          <ac:spMkLst>
            <pc:docMk/>
            <pc:sldMk cId="3299308482" sldId="281"/>
            <ac:spMk id="8" creationId="{A2E15367-99DB-4390-A84C-1F9119BB9CE2}"/>
          </ac:spMkLst>
        </pc:spChg>
        <pc:spChg chg="del">
          <ac:chgData name="Daniel Chambers" userId="d355b2e3c969cce9" providerId="LiveId" clId="{720F83E7-B6D0-470A-98F6-7298C85852F8}" dt="2019-08-25T06:43:04.134" v="6978" actId="478"/>
          <ac:spMkLst>
            <pc:docMk/>
            <pc:sldMk cId="3299308482" sldId="281"/>
            <ac:spMk id="13" creationId="{D5A1967F-A1DF-4AB1-8D8D-82924ACA5629}"/>
          </ac:spMkLst>
        </pc:spChg>
        <pc:spChg chg="del mod">
          <ac:chgData name="Daniel Chambers" userId="d355b2e3c969cce9" providerId="LiveId" clId="{720F83E7-B6D0-470A-98F6-7298C85852F8}" dt="2019-08-25T06:43:15.495" v="6990" actId="478"/>
          <ac:spMkLst>
            <pc:docMk/>
            <pc:sldMk cId="3299308482" sldId="281"/>
            <ac:spMk id="16" creationId="{A1033279-068D-4E26-95E1-55C03A662944}"/>
          </ac:spMkLst>
        </pc:spChg>
        <pc:spChg chg="del">
          <ac:chgData name="Daniel Chambers" userId="d355b2e3c969cce9" providerId="LiveId" clId="{720F83E7-B6D0-470A-98F6-7298C85852F8}" dt="2019-08-25T06:43:07.433" v="6982" actId="478"/>
          <ac:spMkLst>
            <pc:docMk/>
            <pc:sldMk cId="3299308482" sldId="281"/>
            <ac:spMk id="18" creationId="{CF50F960-3862-4CFE-9949-7F305CAC38D4}"/>
          </ac:spMkLst>
        </pc:spChg>
        <pc:spChg chg="del">
          <ac:chgData name="Daniel Chambers" userId="d355b2e3c969cce9" providerId="LiveId" clId="{720F83E7-B6D0-470A-98F6-7298C85852F8}" dt="2019-08-25T06:43:08.455" v="6983" actId="478"/>
          <ac:spMkLst>
            <pc:docMk/>
            <pc:sldMk cId="3299308482" sldId="281"/>
            <ac:spMk id="20" creationId="{AC7EB0AC-7574-46C3-AA90-4E44EC9464FB}"/>
          </ac:spMkLst>
        </pc:spChg>
        <pc:spChg chg="add mod">
          <ac:chgData name="Daniel Chambers" userId="d355b2e3c969cce9" providerId="LiveId" clId="{720F83E7-B6D0-470A-98F6-7298C85852F8}" dt="2019-08-25T07:48:05.935" v="10481" actId="1076"/>
          <ac:spMkLst>
            <pc:docMk/>
            <pc:sldMk cId="3299308482" sldId="281"/>
            <ac:spMk id="26" creationId="{6C833FF4-AE9A-4003-BC1A-A7FB392B01C5}"/>
          </ac:spMkLst>
        </pc:spChg>
        <pc:spChg chg="add mod">
          <ac:chgData name="Daniel Chambers" userId="d355b2e3c969cce9" providerId="LiveId" clId="{720F83E7-B6D0-470A-98F6-7298C85852F8}" dt="2019-08-25T06:46:43.430" v="7169" actId="14100"/>
          <ac:spMkLst>
            <pc:docMk/>
            <pc:sldMk cId="3299308482" sldId="281"/>
            <ac:spMk id="27" creationId="{808BC9B1-8055-486A-98B7-252C1DE7B784}"/>
          </ac:spMkLst>
        </pc:spChg>
        <pc:spChg chg="del">
          <ac:chgData name="Daniel Chambers" userId="d355b2e3c969cce9" providerId="LiveId" clId="{720F83E7-B6D0-470A-98F6-7298C85852F8}" dt="2019-08-25T06:43:06.702" v="6981" actId="478"/>
          <ac:spMkLst>
            <pc:docMk/>
            <pc:sldMk cId="3299308482" sldId="281"/>
            <ac:spMk id="28" creationId="{9F3DB799-D2FC-429B-AC2E-A0818B247565}"/>
          </ac:spMkLst>
        </pc:spChg>
        <pc:spChg chg="del">
          <ac:chgData name="Daniel Chambers" userId="d355b2e3c969cce9" providerId="LiveId" clId="{720F83E7-B6D0-470A-98F6-7298C85852F8}" dt="2019-08-25T06:43:02.409" v="6977" actId="478"/>
          <ac:spMkLst>
            <pc:docMk/>
            <pc:sldMk cId="3299308482" sldId="281"/>
            <ac:spMk id="30" creationId="{A79E0637-EAB6-49FC-9E96-9B7EA3B5F51B}"/>
          </ac:spMkLst>
        </pc:spChg>
        <pc:spChg chg="add mod">
          <ac:chgData name="Daniel Chambers" userId="d355b2e3c969cce9" providerId="LiveId" clId="{720F83E7-B6D0-470A-98F6-7298C85852F8}" dt="2019-08-25T07:48:05.935" v="10481" actId="1076"/>
          <ac:spMkLst>
            <pc:docMk/>
            <pc:sldMk cId="3299308482" sldId="281"/>
            <ac:spMk id="31" creationId="{95DDBFDB-FF4C-449F-8234-1CE73BA38C19}"/>
          </ac:spMkLst>
        </pc:spChg>
        <pc:spChg chg="del">
          <ac:chgData name="Daniel Chambers" userId="d355b2e3c969cce9" providerId="LiveId" clId="{720F83E7-B6D0-470A-98F6-7298C85852F8}" dt="2019-08-25T06:43:13.628" v="6989" actId="478"/>
          <ac:spMkLst>
            <pc:docMk/>
            <pc:sldMk cId="3299308482" sldId="281"/>
            <ac:spMk id="32" creationId="{308FF480-EF78-435F-81DD-2DE38113F0EB}"/>
          </ac:spMkLst>
        </pc:spChg>
        <pc:spChg chg="del">
          <ac:chgData name="Daniel Chambers" userId="d355b2e3c969cce9" providerId="LiveId" clId="{720F83E7-B6D0-470A-98F6-7298C85852F8}" dt="2019-08-25T06:43:12.380" v="6987" actId="478"/>
          <ac:spMkLst>
            <pc:docMk/>
            <pc:sldMk cId="3299308482" sldId="281"/>
            <ac:spMk id="34" creationId="{4B0FC909-F2F6-4D33-BF03-F76D0215A7DC}"/>
          </ac:spMkLst>
        </pc:spChg>
        <pc:spChg chg="add mod">
          <ac:chgData name="Daniel Chambers" userId="d355b2e3c969cce9" providerId="LiveId" clId="{720F83E7-B6D0-470A-98F6-7298C85852F8}" dt="2019-08-25T07:48:05.935" v="10481" actId="1076"/>
          <ac:spMkLst>
            <pc:docMk/>
            <pc:sldMk cId="3299308482" sldId="281"/>
            <ac:spMk id="35" creationId="{903DA8F5-7995-4BC5-BD3B-A1D4831313A7}"/>
          </ac:spMkLst>
        </pc:spChg>
        <pc:spChg chg="add mod">
          <ac:chgData name="Daniel Chambers" userId="d355b2e3c969cce9" providerId="LiveId" clId="{720F83E7-B6D0-470A-98F6-7298C85852F8}" dt="2019-08-25T07:48:05.935" v="10481" actId="1076"/>
          <ac:spMkLst>
            <pc:docMk/>
            <pc:sldMk cId="3299308482" sldId="281"/>
            <ac:spMk id="36" creationId="{3E8E3FFD-8378-4E3E-A86F-9AE0810AA2C2}"/>
          </ac:spMkLst>
        </pc:spChg>
        <pc:spChg chg="add mod">
          <ac:chgData name="Daniel Chambers" userId="d355b2e3c969cce9" providerId="LiveId" clId="{720F83E7-B6D0-470A-98F6-7298C85852F8}" dt="2019-08-25T07:48:05.935" v="10481" actId="1076"/>
          <ac:spMkLst>
            <pc:docMk/>
            <pc:sldMk cId="3299308482" sldId="281"/>
            <ac:spMk id="37" creationId="{C6D3EF3E-F766-432F-8C32-FA486CFCAE58}"/>
          </ac:spMkLst>
        </pc:spChg>
        <pc:spChg chg="add mod">
          <ac:chgData name="Daniel Chambers" userId="d355b2e3c969cce9" providerId="LiveId" clId="{720F83E7-B6D0-470A-98F6-7298C85852F8}" dt="2019-08-25T07:48:05.935" v="10481" actId="1076"/>
          <ac:spMkLst>
            <pc:docMk/>
            <pc:sldMk cId="3299308482" sldId="281"/>
            <ac:spMk id="38" creationId="{30A647F2-60D1-439B-9249-E169B5A46D03}"/>
          </ac:spMkLst>
        </pc:spChg>
        <pc:spChg chg="del">
          <ac:chgData name="Daniel Chambers" userId="d355b2e3c969cce9" providerId="LiveId" clId="{720F83E7-B6D0-470A-98F6-7298C85852F8}" dt="2019-08-25T06:43:02.409" v="6977" actId="478"/>
          <ac:spMkLst>
            <pc:docMk/>
            <pc:sldMk cId="3299308482" sldId="281"/>
            <ac:spMk id="39" creationId="{AEE9680C-C2EE-434C-885A-D34252E6DD74}"/>
          </ac:spMkLst>
        </pc:spChg>
        <pc:spChg chg="del">
          <ac:chgData name="Daniel Chambers" userId="d355b2e3c969cce9" providerId="LiveId" clId="{720F83E7-B6D0-470A-98F6-7298C85852F8}" dt="2019-08-25T06:43:34.668" v="6996" actId="478"/>
          <ac:spMkLst>
            <pc:docMk/>
            <pc:sldMk cId="3299308482" sldId="281"/>
            <ac:spMk id="41" creationId="{4EB6A05B-8B21-459D-B067-31102FA481F7}"/>
          </ac:spMkLst>
        </pc:spChg>
        <pc:spChg chg="del">
          <ac:chgData name="Daniel Chambers" userId="d355b2e3c969cce9" providerId="LiveId" clId="{720F83E7-B6D0-470A-98F6-7298C85852F8}" dt="2019-08-25T06:43:02.409" v="6977" actId="478"/>
          <ac:spMkLst>
            <pc:docMk/>
            <pc:sldMk cId="3299308482" sldId="281"/>
            <ac:spMk id="42" creationId="{B394FA15-94F0-4C60-9DD3-72C91826C107}"/>
          </ac:spMkLst>
        </pc:spChg>
        <pc:spChg chg="del">
          <ac:chgData name="Daniel Chambers" userId="d355b2e3c969cce9" providerId="LiveId" clId="{720F83E7-B6D0-470A-98F6-7298C85852F8}" dt="2019-08-25T06:43:02.409" v="6977" actId="478"/>
          <ac:spMkLst>
            <pc:docMk/>
            <pc:sldMk cId="3299308482" sldId="281"/>
            <ac:spMk id="44" creationId="{68A4EA49-BE08-4B6B-B927-850DF18CA672}"/>
          </ac:spMkLst>
        </pc:spChg>
        <pc:spChg chg="mod">
          <ac:chgData name="Daniel Chambers" userId="d355b2e3c969cce9" providerId="LiveId" clId="{720F83E7-B6D0-470A-98F6-7298C85852F8}" dt="2019-09-21T08:35:35.439" v="22765" actId="20577"/>
          <ac:spMkLst>
            <pc:docMk/>
            <pc:sldMk cId="3299308482" sldId="281"/>
            <ac:spMk id="45" creationId="{07ED1B11-319E-4FCC-9ED0-27E7565C0054}"/>
          </ac:spMkLst>
        </pc:spChg>
        <pc:spChg chg="add mod">
          <ac:chgData name="Daniel Chambers" userId="d355b2e3c969cce9" providerId="LiveId" clId="{720F83E7-B6D0-470A-98F6-7298C85852F8}" dt="2019-08-25T07:48:05.935" v="10481" actId="1076"/>
          <ac:spMkLst>
            <pc:docMk/>
            <pc:sldMk cId="3299308482" sldId="281"/>
            <ac:spMk id="46" creationId="{223D283D-B6D0-41F2-B2B0-C6B534635F40}"/>
          </ac:spMkLst>
        </pc:spChg>
        <pc:spChg chg="add mod">
          <ac:chgData name="Daniel Chambers" userId="d355b2e3c969cce9" providerId="LiveId" clId="{720F83E7-B6D0-470A-98F6-7298C85852F8}" dt="2019-08-25T07:48:05.935" v="10481" actId="1076"/>
          <ac:spMkLst>
            <pc:docMk/>
            <pc:sldMk cId="3299308482" sldId="281"/>
            <ac:spMk id="47" creationId="{28579545-1AF4-4EF0-8C6B-D7B4C36A8111}"/>
          </ac:spMkLst>
        </pc:spChg>
        <pc:spChg chg="add mod">
          <ac:chgData name="Daniel Chambers" userId="d355b2e3c969cce9" providerId="LiveId" clId="{720F83E7-B6D0-470A-98F6-7298C85852F8}" dt="2019-08-25T06:49:49.342" v="7207" actId="14100"/>
          <ac:spMkLst>
            <pc:docMk/>
            <pc:sldMk cId="3299308482" sldId="281"/>
            <ac:spMk id="48" creationId="{1BE427B1-8016-4AD5-B6F4-B37766A3F998}"/>
          </ac:spMkLst>
        </pc:spChg>
        <pc:spChg chg="add mod">
          <ac:chgData name="Daniel Chambers" userId="d355b2e3c969cce9" providerId="LiveId" clId="{720F83E7-B6D0-470A-98F6-7298C85852F8}" dt="2019-08-25T06:49:49.342" v="7207" actId="14100"/>
          <ac:spMkLst>
            <pc:docMk/>
            <pc:sldMk cId="3299308482" sldId="281"/>
            <ac:spMk id="49" creationId="{619DCA46-C396-41AB-9579-C86EFB2851F6}"/>
          </ac:spMkLst>
        </pc:spChg>
        <pc:spChg chg="add mod">
          <ac:chgData name="Daniel Chambers" userId="d355b2e3c969cce9" providerId="LiveId" clId="{720F83E7-B6D0-470A-98F6-7298C85852F8}" dt="2019-08-25T07:48:05.935" v="10481" actId="1076"/>
          <ac:spMkLst>
            <pc:docMk/>
            <pc:sldMk cId="3299308482" sldId="281"/>
            <ac:spMk id="50" creationId="{9BF1580F-DB07-4194-84BF-F33A8CCE513E}"/>
          </ac:spMkLst>
        </pc:spChg>
        <pc:spChg chg="add mod">
          <ac:chgData name="Daniel Chambers" userId="d355b2e3c969cce9" providerId="LiveId" clId="{720F83E7-B6D0-470A-98F6-7298C85852F8}" dt="2019-08-25T07:48:05.935" v="10481" actId="1076"/>
          <ac:spMkLst>
            <pc:docMk/>
            <pc:sldMk cId="3299308482" sldId="281"/>
            <ac:spMk id="51" creationId="{6AA14009-87F2-4FAD-ACB1-287C5542A701}"/>
          </ac:spMkLst>
        </pc:spChg>
        <pc:picChg chg="add mod modCrop">
          <ac:chgData name="Daniel Chambers" userId="d355b2e3c969cce9" providerId="LiveId" clId="{720F83E7-B6D0-470A-98F6-7298C85852F8}" dt="2019-08-25T07:48:19.589" v="10484" actId="14100"/>
          <ac:picMkLst>
            <pc:docMk/>
            <pc:sldMk cId="3299308482" sldId="281"/>
            <ac:picMk id="4" creationId="{F81ACC7B-70EA-47F2-A6CF-4EB40C399797}"/>
          </ac:picMkLst>
        </pc:picChg>
        <pc:cxnChg chg="del">
          <ac:chgData name="Daniel Chambers" userId="d355b2e3c969cce9" providerId="LiveId" clId="{720F83E7-B6D0-470A-98F6-7298C85852F8}" dt="2019-08-25T06:43:04.758" v="6979" actId="478"/>
          <ac:cxnSpMkLst>
            <pc:docMk/>
            <pc:sldMk cId="3299308482" sldId="281"/>
            <ac:cxnSpMk id="10" creationId="{34E793F4-9506-4AC3-8DFA-F6B055A3693C}"/>
          </ac:cxnSpMkLst>
        </pc:cxnChg>
        <pc:cxnChg chg="del">
          <ac:chgData name="Daniel Chambers" userId="d355b2e3c969cce9" providerId="LiveId" clId="{720F83E7-B6D0-470A-98F6-7298C85852F8}" dt="2019-08-25T06:43:10.457" v="6985" actId="478"/>
          <ac:cxnSpMkLst>
            <pc:docMk/>
            <pc:sldMk cId="3299308482" sldId="281"/>
            <ac:cxnSpMk id="15" creationId="{48272B26-B64A-4158-81FC-B4646CDABE0D}"/>
          </ac:cxnSpMkLst>
        </pc:cxnChg>
        <pc:cxnChg chg="del">
          <ac:chgData name="Daniel Chambers" userId="d355b2e3c969cce9" providerId="LiveId" clId="{720F83E7-B6D0-470A-98F6-7298C85852F8}" dt="2019-08-25T06:43:02.409" v="6977" actId="478"/>
          <ac:cxnSpMkLst>
            <pc:docMk/>
            <pc:sldMk cId="3299308482" sldId="281"/>
            <ac:cxnSpMk id="19" creationId="{53D1D36A-503E-4047-B944-8FECD9998085}"/>
          </ac:cxnSpMkLst>
        </pc:cxnChg>
        <pc:cxnChg chg="del">
          <ac:chgData name="Daniel Chambers" userId="d355b2e3c969cce9" providerId="LiveId" clId="{720F83E7-B6D0-470A-98F6-7298C85852F8}" dt="2019-08-25T06:43:02.409" v="6977" actId="478"/>
          <ac:cxnSpMkLst>
            <pc:docMk/>
            <pc:sldMk cId="3299308482" sldId="281"/>
            <ac:cxnSpMk id="29" creationId="{4A83F164-81F2-43C9-A9D5-9EAFF65B62CC}"/>
          </ac:cxnSpMkLst>
        </pc:cxnChg>
        <pc:cxnChg chg="del mod">
          <ac:chgData name="Daniel Chambers" userId="d355b2e3c969cce9" providerId="LiveId" clId="{720F83E7-B6D0-470A-98F6-7298C85852F8}" dt="2019-08-25T06:43:12.965" v="6988" actId="478"/>
          <ac:cxnSpMkLst>
            <pc:docMk/>
            <pc:sldMk cId="3299308482" sldId="281"/>
            <ac:cxnSpMk id="33" creationId="{6F977575-2845-4909-853D-B38B80D7483A}"/>
          </ac:cxnSpMkLst>
        </pc:cxnChg>
        <pc:cxnChg chg="del">
          <ac:chgData name="Daniel Chambers" userId="d355b2e3c969cce9" providerId="LiveId" clId="{720F83E7-B6D0-470A-98F6-7298C85852F8}" dt="2019-08-25T06:43:35.836" v="6997" actId="478"/>
          <ac:cxnSpMkLst>
            <pc:docMk/>
            <pc:sldMk cId="3299308482" sldId="281"/>
            <ac:cxnSpMk id="40" creationId="{4F8161D1-1C4E-40F9-A521-E212CB233E7A}"/>
          </ac:cxnSpMkLst>
        </pc:cxnChg>
        <pc:cxnChg chg="del">
          <ac:chgData name="Daniel Chambers" userId="d355b2e3c969cce9" providerId="LiveId" clId="{720F83E7-B6D0-470A-98F6-7298C85852F8}" dt="2019-08-25T06:43:35.836" v="6997" actId="478"/>
          <ac:cxnSpMkLst>
            <pc:docMk/>
            <pc:sldMk cId="3299308482" sldId="281"/>
            <ac:cxnSpMk id="43" creationId="{306C1636-8A26-427C-8503-218FF3486038}"/>
          </ac:cxnSpMkLst>
        </pc:cxnChg>
      </pc:sldChg>
      <pc:sldChg chg="addSp delSp modSp add ord delAnim modAnim modNotesTx">
        <pc:chgData name="Daniel Chambers" userId="d355b2e3c969cce9" providerId="LiveId" clId="{720F83E7-B6D0-470A-98F6-7298C85852F8}" dt="2019-10-10T11:30:55.683" v="66930" actId="20577"/>
        <pc:sldMkLst>
          <pc:docMk/>
          <pc:sldMk cId="2786742921" sldId="282"/>
        </pc:sldMkLst>
        <pc:spChg chg="mod">
          <ac:chgData name="Daniel Chambers" userId="d355b2e3c969cce9" providerId="LiveId" clId="{720F83E7-B6D0-470A-98F6-7298C85852F8}" dt="2019-08-25T07:19:36.507" v="8911" actId="313"/>
          <ac:spMkLst>
            <pc:docMk/>
            <pc:sldMk cId="2786742921" sldId="282"/>
            <ac:spMk id="2" creationId="{0D86715C-71E9-4EC9-AFF5-F81BF8349622}"/>
          </ac:spMkLst>
        </pc:spChg>
        <pc:spChg chg="mod">
          <ac:chgData name="Daniel Chambers" userId="d355b2e3c969cce9" providerId="LiveId" clId="{720F83E7-B6D0-470A-98F6-7298C85852F8}" dt="2019-10-10T11:30:55.683" v="66930" actId="20577"/>
          <ac:spMkLst>
            <pc:docMk/>
            <pc:sldMk cId="2786742921" sldId="282"/>
            <ac:spMk id="5" creationId="{AEC613D0-B222-4BC9-8D79-4AD047D5C24C}"/>
          </ac:spMkLst>
        </pc:spChg>
        <pc:grpChg chg="del">
          <ac:chgData name="Daniel Chambers" userId="d355b2e3c969cce9" providerId="LiveId" clId="{720F83E7-B6D0-470A-98F6-7298C85852F8}" dt="2019-08-25T07:23:32.784" v="9416" actId="478"/>
          <ac:grpSpMkLst>
            <pc:docMk/>
            <pc:sldMk cId="2786742921" sldId="282"/>
            <ac:grpSpMk id="46" creationId="{4D19C8C9-E403-4CE4-A9F7-2508A1FBF5BF}"/>
          </ac:grpSpMkLst>
        </pc:grpChg>
        <pc:grpChg chg="del">
          <ac:chgData name="Daniel Chambers" userId="d355b2e3c969cce9" providerId="LiveId" clId="{720F83E7-B6D0-470A-98F6-7298C85852F8}" dt="2019-08-25T07:23:30.619" v="9415" actId="478"/>
          <ac:grpSpMkLst>
            <pc:docMk/>
            <pc:sldMk cId="2786742921" sldId="282"/>
            <ac:grpSpMk id="47" creationId="{470ADD6F-9276-4A3B-84DB-2CDBD0F89BBA}"/>
          </ac:grpSpMkLst>
        </pc:grpChg>
        <pc:grpChg chg="del">
          <ac:chgData name="Daniel Chambers" userId="d355b2e3c969cce9" providerId="LiveId" clId="{720F83E7-B6D0-470A-98F6-7298C85852F8}" dt="2019-08-25T07:23:30.619" v="9415" actId="478"/>
          <ac:grpSpMkLst>
            <pc:docMk/>
            <pc:sldMk cId="2786742921" sldId="282"/>
            <ac:grpSpMk id="48" creationId="{1675DEDE-BC61-44F8-A24C-653F5B42B572}"/>
          </ac:grpSpMkLst>
        </pc:grpChg>
        <pc:picChg chg="add mod">
          <ac:chgData name="Daniel Chambers" userId="d355b2e3c969cce9" providerId="LiveId" clId="{720F83E7-B6D0-470A-98F6-7298C85852F8}" dt="2019-08-25T07:38:41.022" v="10061" actId="1076"/>
          <ac:picMkLst>
            <pc:docMk/>
            <pc:sldMk cId="2786742921" sldId="282"/>
            <ac:picMk id="4" creationId="{ADE766AF-BBB8-4C57-A21E-698F219DDB3F}"/>
          </ac:picMkLst>
        </pc:picChg>
        <pc:cxnChg chg="mod">
          <ac:chgData name="Daniel Chambers" userId="d355b2e3c969cce9" providerId="LiveId" clId="{720F83E7-B6D0-470A-98F6-7298C85852F8}" dt="2019-08-25T07:23:32.784" v="9416" actId="478"/>
          <ac:cxnSpMkLst>
            <pc:docMk/>
            <pc:sldMk cId="2786742921" sldId="282"/>
            <ac:cxnSpMk id="33" creationId="{6F977575-2845-4909-853D-B38B80D7483A}"/>
          </ac:cxnSpMkLst>
        </pc:cxnChg>
      </pc:sldChg>
      <pc:sldChg chg="addSp delSp modSp add modAnim modNotesTx">
        <pc:chgData name="Daniel Chambers" userId="d355b2e3c969cce9" providerId="LiveId" clId="{720F83E7-B6D0-470A-98F6-7298C85852F8}" dt="2019-09-30T05:32:53.565" v="55568" actId="20577"/>
        <pc:sldMkLst>
          <pc:docMk/>
          <pc:sldMk cId="441994340" sldId="283"/>
        </pc:sldMkLst>
        <pc:spChg chg="mod">
          <ac:chgData name="Daniel Chambers" userId="d355b2e3c969cce9" providerId="LiveId" clId="{720F83E7-B6D0-470A-98F6-7298C85852F8}" dt="2019-08-25T07:49:50.929" v="10510" actId="20577"/>
          <ac:spMkLst>
            <pc:docMk/>
            <pc:sldMk cId="441994340" sldId="283"/>
            <ac:spMk id="2" creationId="{389278CD-3D9F-488F-847C-D7C41D5B5B19}"/>
          </ac:spMkLst>
        </pc:spChg>
        <pc:spChg chg="del">
          <ac:chgData name="Daniel Chambers" userId="d355b2e3c969cce9" providerId="LiveId" clId="{720F83E7-B6D0-470A-98F6-7298C85852F8}" dt="2019-08-25T07:53:18.782" v="10511"/>
          <ac:spMkLst>
            <pc:docMk/>
            <pc:sldMk cId="441994340" sldId="283"/>
            <ac:spMk id="3" creationId="{EB66DEF0-4529-4A40-A22B-1FEDC7BBD274}"/>
          </ac:spMkLst>
        </pc:spChg>
        <pc:spChg chg="add mod">
          <ac:chgData name="Daniel Chambers" userId="d355b2e3c969cce9" providerId="LiveId" clId="{720F83E7-B6D0-470A-98F6-7298C85852F8}" dt="2019-08-25T07:57:47.937" v="10714" actId="14100"/>
          <ac:spMkLst>
            <pc:docMk/>
            <pc:sldMk cId="441994340" sldId="283"/>
            <ac:spMk id="6" creationId="{01A10B9D-E697-48A3-A5F4-B2531C944C8C}"/>
          </ac:spMkLst>
        </pc:spChg>
        <pc:spChg chg="add del mod">
          <ac:chgData name="Daniel Chambers" userId="d355b2e3c969cce9" providerId="LiveId" clId="{720F83E7-B6D0-470A-98F6-7298C85852F8}" dt="2019-08-25T07:54:39.065" v="10546" actId="478"/>
          <ac:spMkLst>
            <pc:docMk/>
            <pc:sldMk cId="441994340" sldId="283"/>
            <ac:spMk id="7" creationId="{FF2295C6-6D7F-4299-A086-1B4E6DCACFE4}"/>
          </ac:spMkLst>
        </pc:spChg>
        <pc:spChg chg="add mod">
          <ac:chgData name="Daniel Chambers" userId="d355b2e3c969cce9" providerId="LiveId" clId="{720F83E7-B6D0-470A-98F6-7298C85852F8}" dt="2019-08-25T07:57:52.560" v="10715" actId="1076"/>
          <ac:spMkLst>
            <pc:docMk/>
            <pc:sldMk cId="441994340" sldId="283"/>
            <ac:spMk id="8" creationId="{13FD1B0D-E5AC-4F5E-A7ED-1E57A27C64DB}"/>
          </ac:spMkLst>
        </pc:spChg>
        <pc:spChg chg="add mod">
          <ac:chgData name="Daniel Chambers" userId="d355b2e3c969cce9" providerId="LiveId" clId="{720F83E7-B6D0-470A-98F6-7298C85852F8}" dt="2019-08-25T08:12:38.728" v="12256" actId="5793"/>
          <ac:spMkLst>
            <pc:docMk/>
            <pc:sldMk cId="441994340" sldId="283"/>
            <ac:spMk id="9" creationId="{4337B812-6AEE-481C-9854-8D6383870991}"/>
          </ac:spMkLst>
        </pc:spChg>
        <pc:spChg chg="add mod">
          <ac:chgData name="Daniel Chambers" userId="d355b2e3c969cce9" providerId="LiveId" clId="{720F83E7-B6D0-470A-98F6-7298C85852F8}" dt="2019-08-25T08:12:45.728" v="12260" actId="20577"/>
          <ac:spMkLst>
            <pc:docMk/>
            <pc:sldMk cId="441994340" sldId="283"/>
            <ac:spMk id="10" creationId="{04A271FE-7E25-426B-854B-100864359244}"/>
          </ac:spMkLst>
        </pc:spChg>
        <pc:picChg chg="add mod modCrop">
          <ac:chgData name="Daniel Chambers" userId="d355b2e3c969cce9" providerId="LiveId" clId="{720F83E7-B6D0-470A-98F6-7298C85852F8}" dt="2019-08-25T08:06:14.262" v="11095" actId="1076"/>
          <ac:picMkLst>
            <pc:docMk/>
            <pc:sldMk cId="441994340" sldId="283"/>
            <ac:picMk id="5" creationId="{0D6419B1-2323-4DEB-8CEA-4E0D9992CCDB}"/>
          </ac:picMkLst>
        </pc:picChg>
      </pc:sldChg>
      <pc:sldChg chg="addSp delSp modSp add modAnim modNotesTx">
        <pc:chgData name="Daniel Chambers" userId="d355b2e3c969cce9" providerId="LiveId" clId="{720F83E7-B6D0-470A-98F6-7298C85852F8}" dt="2019-10-11T12:31:45.649" v="67448" actId="20577"/>
        <pc:sldMkLst>
          <pc:docMk/>
          <pc:sldMk cId="2761808079" sldId="284"/>
        </pc:sldMkLst>
        <pc:spChg chg="mod">
          <ac:chgData name="Daniel Chambers" userId="d355b2e3c969cce9" providerId="LiveId" clId="{720F83E7-B6D0-470A-98F6-7298C85852F8}" dt="2019-08-25T08:19:58.828" v="13498" actId="20577"/>
          <ac:spMkLst>
            <pc:docMk/>
            <pc:sldMk cId="2761808079" sldId="284"/>
            <ac:spMk id="2" creationId="{76E79B56-3EBC-43A4-85A6-7D1EB20DDD93}"/>
          </ac:spMkLst>
        </pc:spChg>
        <pc:spChg chg="del">
          <ac:chgData name="Daniel Chambers" userId="d355b2e3c969cce9" providerId="LiveId" clId="{720F83E7-B6D0-470A-98F6-7298C85852F8}" dt="2019-09-15T06:25:49.367" v="13499"/>
          <ac:spMkLst>
            <pc:docMk/>
            <pc:sldMk cId="2761808079" sldId="284"/>
            <ac:spMk id="3" creationId="{41EC7CEE-AA79-49FE-96D4-39FBFCD922EF}"/>
          </ac:spMkLst>
        </pc:spChg>
        <pc:spChg chg="add mod">
          <ac:chgData name="Daniel Chambers" userId="d355b2e3c969cce9" providerId="LiveId" clId="{720F83E7-B6D0-470A-98F6-7298C85852F8}" dt="2019-09-15T06:31:22.537" v="14179" actId="20577"/>
          <ac:spMkLst>
            <pc:docMk/>
            <pc:sldMk cId="2761808079" sldId="284"/>
            <ac:spMk id="6" creationId="{08AE46DA-00B8-4934-A7BC-2841528FF385}"/>
          </ac:spMkLst>
        </pc:spChg>
        <pc:spChg chg="add mod">
          <ac:chgData name="Daniel Chambers" userId="d355b2e3c969cce9" providerId="LiveId" clId="{720F83E7-B6D0-470A-98F6-7298C85852F8}" dt="2019-09-15T06:47:05.347" v="15555" actId="164"/>
          <ac:spMkLst>
            <pc:docMk/>
            <pc:sldMk cId="2761808079" sldId="284"/>
            <ac:spMk id="7" creationId="{1F9611A6-AE78-4976-A6DD-79388927FADC}"/>
          </ac:spMkLst>
        </pc:spChg>
        <pc:spChg chg="add mod">
          <ac:chgData name="Daniel Chambers" userId="d355b2e3c969cce9" providerId="LiveId" clId="{720F83E7-B6D0-470A-98F6-7298C85852F8}" dt="2019-09-15T06:47:05.347" v="15555" actId="164"/>
          <ac:spMkLst>
            <pc:docMk/>
            <pc:sldMk cId="2761808079" sldId="284"/>
            <ac:spMk id="9" creationId="{3794C87B-CC35-4509-B4B1-5E24D718A56C}"/>
          </ac:spMkLst>
        </pc:spChg>
        <pc:spChg chg="add mod">
          <ac:chgData name="Daniel Chambers" userId="d355b2e3c969cce9" providerId="LiveId" clId="{720F83E7-B6D0-470A-98F6-7298C85852F8}" dt="2019-09-15T06:46:56.502" v="15554" actId="164"/>
          <ac:spMkLst>
            <pc:docMk/>
            <pc:sldMk cId="2761808079" sldId="284"/>
            <ac:spMk id="12" creationId="{20A59E4B-774B-4DA1-92A2-81EC339AB503}"/>
          </ac:spMkLst>
        </pc:spChg>
        <pc:spChg chg="add mod">
          <ac:chgData name="Daniel Chambers" userId="d355b2e3c969cce9" providerId="LiveId" clId="{720F83E7-B6D0-470A-98F6-7298C85852F8}" dt="2019-09-15T06:46:56.502" v="15554" actId="164"/>
          <ac:spMkLst>
            <pc:docMk/>
            <pc:sldMk cId="2761808079" sldId="284"/>
            <ac:spMk id="14" creationId="{C44C9F1B-94F4-4BDA-BB06-E10AB95ECFB4}"/>
          </ac:spMkLst>
        </pc:spChg>
        <pc:spChg chg="add mod ord">
          <ac:chgData name="Daniel Chambers" userId="d355b2e3c969cce9" providerId="LiveId" clId="{720F83E7-B6D0-470A-98F6-7298C85852F8}" dt="2019-09-15T06:49:28.519" v="15632" actId="167"/>
          <ac:spMkLst>
            <pc:docMk/>
            <pc:sldMk cId="2761808079" sldId="284"/>
            <ac:spMk id="17" creationId="{A412A66A-8335-4E83-BC2E-F702D078A139}"/>
          </ac:spMkLst>
        </pc:spChg>
        <pc:spChg chg="add mod">
          <ac:chgData name="Daniel Chambers" userId="d355b2e3c969cce9" providerId="LiveId" clId="{720F83E7-B6D0-470A-98F6-7298C85852F8}" dt="2019-09-15T06:48:17.519" v="15621" actId="164"/>
          <ac:spMkLst>
            <pc:docMk/>
            <pc:sldMk cId="2761808079" sldId="284"/>
            <ac:spMk id="18" creationId="{0193CC9F-2198-4DB9-AF9F-198CB3571E55}"/>
          </ac:spMkLst>
        </pc:spChg>
        <pc:spChg chg="add mod">
          <ac:chgData name="Daniel Chambers" userId="d355b2e3c969cce9" providerId="LiveId" clId="{720F83E7-B6D0-470A-98F6-7298C85852F8}" dt="2019-09-15T06:48:17.519" v="15621" actId="164"/>
          <ac:spMkLst>
            <pc:docMk/>
            <pc:sldMk cId="2761808079" sldId="284"/>
            <ac:spMk id="20" creationId="{3085706F-728E-4949-9BF6-49A2C4590B58}"/>
          </ac:spMkLst>
        </pc:spChg>
        <pc:spChg chg="add del mod">
          <ac:chgData name="Daniel Chambers" userId="d355b2e3c969cce9" providerId="LiveId" clId="{720F83E7-B6D0-470A-98F6-7298C85852F8}" dt="2019-09-15T06:36:15.754" v="14596"/>
          <ac:spMkLst>
            <pc:docMk/>
            <pc:sldMk cId="2761808079" sldId="284"/>
            <ac:spMk id="21" creationId="{8C9FC047-7DC2-4E01-BEE0-337706C17092}"/>
          </ac:spMkLst>
        </pc:spChg>
        <pc:spChg chg="add del mod">
          <ac:chgData name="Daniel Chambers" userId="d355b2e3c969cce9" providerId="LiveId" clId="{720F83E7-B6D0-470A-98F6-7298C85852F8}" dt="2019-09-15T06:36:15.754" v="14596"/>
          <ac:spMkLst>
            <pc:docMk/>
            <pc:sldMk cId="2761808079" sldId="284"/>
            <ac:spMk id="23" creationId="{3D4D2072-5541-4D23-A4C4-755FF6837951}"/>
          </ac:spMkLst>
        </pc:spChg>
        <pc:spChg chg="add del">
          <ac:chgData name="Daniel Chambers" userId="d355b2e3c969cce9" providerId="LiveId" clId="{720F83E7-B6D0-470A-98F6-7298C85852F8}" dt="2019-09-15T06:36:18.925" v="14598"/>
          <ac:spMkLst>
            <pc:docMk/>
            <pc:sldMk cId="2761808079" sldId="284"/>
            <ac:spMk id="24" creationId="{A0A518C8-B1E7-4E25-ABEA-7F9BB1107DAA}"/>
          </ac:spMkLst>
        </pc:spChg>
        <pc:spChg chg="add del">
          <ac:chgData name="Daniel Chambers" userId="d355b2e3c969cce9" providerId="LiveId" clId="{720F83E7-B6D0-470A-98F6-7298C85852F8}" dt="2019-09-15T06:36:18.925" v="14598"/>
          <ac:spMkLst>
            <pc:docMk/>
            <pc:sldMk cId="2761808079" sldId="284"/>
            <ac:spMk id="26" creationId="{A00909E0-30AB-44C6-9EE9-88FF0DACF6D0}"/>
          </ac:spMkLst>
        </pc:spChg>
        <pc:spChg chg="add mod">
          <ac:chgData name="Daniel Chambers" userId="d355b2e3c969cce9" providerId="LiveId" clId="{720F83E7-B6D0-470A-98F6-7298C85852F8}" dt="2019-09-15T06:48:40.237" v="15623" actId="164"/>
          <ac:spMkLst>
            <pc:docMk/>
            <pc:sldMk cId="2761808079" sldId="284"/>
            <ac:spMk id="27" creationId="{7A3259DA-FA73-448D-B452-D4B7834C1D5E}"/>
          </ac:spMkLst>
        </pc:spChg>
        <pc:spChg chg="add mod">
          <ac:chgData name="Daniel Chambers" userId="d355b2e3c969cce9" providerId="LiveId" clId="{720F83E7-B6D0-470A-98F6-7298C85852F8}" dt="2019-09-15T06:48:40.237" v="15623" actId="164"/>
          <ac:spMkLst>
            <pc:docMk/>
            <pc:sldMk cId="2761808079" sldId="284"/>
            <ac:spMk id="29" creationId="{D8998C1B-D230-4981-B098-9D549CA97C03}"/>
          </ac:spMkLst>
        </pc:spChg>
        <pc:spChg chg="add mod">
          <ac:chgData name="Daniel Chambers" userId="d355b2e3c969cce9" providerId="LiveId" clId="{720F83E7-B6D0-470A-98F6-7298C85852F8}" dt="2019-09-15T06:39:45.973" v="14679" actId="1076"/>
          <ac:spMkLst>
            <pc:docMk/>
            <pc:sldMk cId="2761808079" sldId="284"/>
            <ac:spMk id="32" creationId="{EBC2E955-B485-457C-921C-9A339AC123CB}"/>
          </ac:spMkLst>
        </pc:spChg>
        <pc:spChg chg="add mod">
          <ac:chgData name="Daniel Chambers" userId="d355b2e3c969cce9" providerId="LiveId" clId="{720F83E7-B6D0-470A-98F6-7298C85852F8}" dt="2019-09-30T07:09:50.003" v="58454" actId="108"/>
          <ac:spMkLst>
            <pc:docMk/>
            <pc:sldMk cId="2761808079" sldId="284"/>
            <ac:spMk id="33" creationId="{5DAAE6EF-E019-4F10-B0CE-31D3A6EC1968}"/>
          </ac:spMkLst>
        </pc:spChg>
        <pc:spChg chg="add mod ord">
          <ac:chgData name="Daniel Chambers" userId="d355b2e3c969cce9" providerId="LiveId" clId="{720F83E7-B6D0-470A-98F6-7298C85852F8}" dt="2019-09-15T06:49:33.497" v="15633" actId="20577"/>
          <ac:spMkLst>
            <pc:docMk/>
            <pc:sldMk cId="2761808079" sldId="284"/>
            <ac:spMk id="34" creationId="{3B8B47A1-676B-4EEC-B344-B40472D34E79}"/>
          </ac:spMkLst>
        </pc:spChg>
        <pc:grpChg chg="add mod">
          <ac:chgData name="Daniel Chambers" userId="d355b2e3c969cce9" providerId="LiveId" clId="{720F83E7-B6D0-470A-98F6-7298C85852F8}" dt="2019-09-15T06:46:56.502" v="15554" actId="164"/>
          <ac:grpSpMkLst>
            <pc:docMk/>
            <pc:sldMk cId="2761808079" sldId="284"/>
            <ac:grpSpMk id="35" creationId="{22424DC6-DE78-49E3-AFF0-724ADF06F1B6}"/>
          </ac:grpSpMkLst>
        </pc:grpChg>
        <pc:grpChg chg="add mod">
          <ac:chgData name="Daniel Chambers" userId="d355b2e3c969cce9" providerId="LiveId" clId="{720F83E7-B6D0-470A-98F6-7298C85852F8}" dt="2019-09-15T06:47:05.347" v="15555" actId="164"/>
          <ac:grpSpMkLst>
            <pc:docMk/>
            <pc:sldMk cId="2761808079" sldId="284"/>
            <ac:grpSpMk id="36" creationId="{127B2711-11A5-4BD8-9F01-F8621CFA5B32}"/>
          </ac:grpSpMkLst>
        </pc:grpChg>
        <pc:grpChg chg="add mod">
          <ac:chgData name="Daniel Chambers" userId="d355b2e3c969cce9" providerId="LiveId" clId="{720F83E7-B6D0-470A-98F6-7298C85852F8}" dt="2019-09-15T06:48:17.519" v="15621" actId="164"/>
          <ac:grpSpMkLst>
            <pc:docMk/>
            <pc:sldMk cId="2761808079" sldId="284"/>
            <ac:grpSpMk id="37" creationId="{8AE92883-4A0F-4FC1-B9A4-2049392DC3F6}"/>
          </ac:grpSpMkLst>
        </pc:grpChg>
        <pc:grpChg chg="add mod">
          <ac:chgData name="Daniel Chambers" userId="d355b2e3c969cce9" providerId="LiveId" clId="{720F83E7-B6D0-470A-98F6-7298C85852F8}" dt="2019-09-15T06:48:40.237" v="15623" actId="164"/>
          <ac:grpSpMkLst>
            <pc:docMk/>
            <pc:sldMk cId="2761808079" sldId="284"/>
            <ac:grpSpMk id="38" creationId="{FDA2BFEA-A4BB-4DD0-AA93-45EF236222CA}"/>
          </ac:grpSpMkLst>
        </pc:grpChg>
        <pc:picChg chg="add mod">
          <ac:chgData name="Daniel Chambers" userId="d355b2e3c969cce9" providerId="LiveId" clId="{720F83E7-B6D0-470A-98F6-7298C85852F8}" dt="2019-09-15T06:46:41.721" v="15553" actId="1076"/>
          <ac:picMkLst>
            <pc:docMk/>
            <pc:sldMk cId="2761808079" sldId="284"/>
            <ac:picMk id="5" creationId="{12A47437-C258-4454-A34F-8251A01D8D5F}"/>
          </ac:picMkLst>
        </pc:picChg>
        <pc:cxnChg chg="add mod">
          <ac:chgData name="Daniel Chambers" userId="d355b2e3c969cce9" providerId="LiveId" clId="{720F83E7-B6D0-470A-98F6-7298C85852F8}" dt="2019-09-15T06:47:05.347" v="15555" actId="164"/>
          <ac:cxnSpMkLst>
            <pc:docMk/>
            <pc:sldMk cId="2761808079" sldId="284"/>
            <ac:cxnSpMk id="8" creationId="{67A27E42-A7A1-48FF-A71B-B365E971CA7E}"/>
          </ac:cxnSpMkLst>
        </pc:cxnChg>
        <pc:cxnChg chg="add mod">
          <ac:chgData name="Daniel Chambers" userId="d355b2e3c969cce9" providerId="LiveId" clId="{720F83E7-B6D0-470A-98F6-7298C85852F8}" dt="2019-09-15T06:46:56.502" v="15554" actId="164"/>
          <ac:cxnSpMkLst>
            <pc:docMk/>
            <pc:sldMk cId="2761808079" sldId="284"/>
            <ac:cxnSpMk id="13" creationId="{2EB79FF5-6531-47B2-A05C-7FFE4503E396}"/>
          </ac:cxnSpMkLst>
        </pc:cxnChg>
        <pc:cxnChg chg="add mod">
          <ac:chgData name="Daniel Chambers" userId="d355b2e3c969cce9" providerId="LiveId" clId="{720F83E7-B6D0-470A-98F6-7298C85852F8}" dt="2019-09-15T06:48:17.519" v="15621" actId="164"/>
          <ac:cxnSpMkLst>
            <pc:docMk/>
            <pc:sldMk cId="2761808079" sldId="284"/>
            <ac:cxnSpMk id="19" creationId="{2A3BA3DB-167C-4885-8B51-DD2CE2BA55FF}"/>
          </ac:cxnSpMkLst>
        </pc:cxnChg>
        <pc:cxnChg chg="add del mod">
          <ac:chgData name="Daniel Chambers" userId="d355b2e3c969cce9" providerId="LiveId" clId="{720F83E7-B6D0-470A-98F6-7298C85852F8}" dt="2019-09-15T06:36:15.754" v="14596"/>
          <ac:cxnSpMkLst>
            <pc:docMk/>
            <pc:sldMk cId="2761808079" sldId="284"/>
            <ac:cxnSpMk id="22" creationId="{F17F516E-A4C5-4591-BA36-53CE06FA8241}"/>
          </ac:cxnSpMkLst>
        </pc:cxnChg>
        <pc:cxnChg chg="add del">
          <ac:chgData name="Daniel Chambers" userId="d355b2e3c969cce9" providerId="LiveId" clId="{720F83E7-B6D0-470A-98F6-7298C85852F8}" dt="2019-09-15T06:36:18.925" v="14598"/>
          <ac:cxnSpMkLst>
            <pc:docMk/>
            <pc:sldMk cId="2761808079" sldId="284"/>
            <ac:cxnSpMk id="25" creationId="{041E86CC-862B-4A49-8A2D-0494E916B543}"/>
          </ac:cxnSpMkLst>
        </pc:cxnChg>
        <pc:cxnChg chg="add mod">
          <ac:chgData name="Daniel Chambers" userId="d355b2e3c969cce9" providerId="LiveId" clId="{720F83E7-B6D0-470A-98F6-7298C85852F8}" dt="2019-09-15T06:48:40.237" v="15623" actId="164"/>
          <ac:cxnSpMkLst>
            <pc:docMk/>
            <pc:sldMk cId="2761808079" sldId="284"/>
            <ac:cxnSpMk id="28" creationId="{CFD30107-13F1-47A3-B612-7C6940C20E91}"/>
          </ac:cxnSpMkLst>
        </pc:cxnChg>
      </pc:sldChg>
      <pc:sldChg chg="addSp delSp modSp add del modAnim modNotesTx">
        <pc:chgData name="Daniel Chambers" userId="d355b2e3c969cce9" providerId="LiveId" clId="{720F83E7-B6D0-470A-98F6-7298C85852F8}" dt="2019-09-21T10:34:27.836" v="29454" actId="2696"/>
        <pc:sldMkLst>
          <pc:docMk/>
          <pc:sldMk cId="1470828479" sldId="285"/>
        </pc:sldMkLst>
        <pc:spChg chg="mod">
          <ac:chgData name="Daniel Chambers" userId="d355b2e3c969cce9" providerId="LiveId" clId="{720F83E7-B6D0-470A-98F6-7298C85852F8}" dt="2019-09-15T06:53:30.169" v="15958" actId="20577"/>
          <ac:spMkLst>
            <pc:docMk/>
            <pc:sldMk cId="1470828479" sldId="285"/>
            <ac:spMk id="2" creationId="{07E3974C-6EFC-4A6D-98FB-9A7B4C44C8C3}"/>
          </ac:spMkLst>
        </pc:spChg>
        <pc:spChg chg="add del mod">
          <ac:chgData name="Daniel Chambers" userId="d355b2e3c969cce9" providerId="LiveId" clId="{720F83E7-B6D0-470A-98F6-7298C85852F8}" dt="2019-09-15T07:06:21.103" v="16336" actId="478"/>
          <ac:spMkLst>
            <pc:docMk/>
            <pc:sldMk cId="1470828479" sldId="285"/>
            <ac:spMk id="3" creationId="{BFAA6A65-9D86-4370-BA61-6398EFC9E3DB}"/>
          </ac:spMkLst>
        </pc:spChg>
        <pc:spChg chg="add del mod">
          <ac:chgData name="Daniel Chambers" userId="d355b2e3c969cce9" providerId="LiveId" clId="{720F83E7-B6D0-470A-98F6-7298C85852F8}" dt="2019-09-15T07:06:18.200" v="16333"/>
          <ac:spMkLst>
            <pc:docMk/>
            <pc:sldMk cId="1470828479" sldId="285"/>
            <ac:spMk id="4" creationId="{3663E345-567C-4955-AEB8-3763681BF271}"/>
          </ac:spMkLst>
        </pc:spChg>
        <pc:spChg chg="add del mod">
          <ac:chgData name="Daniel Chambers" userId="d355b2e3c969cce9" providerId="LiveId" clId="{720F83E7-B6D0-470A-98F6-7298C85852F8}" dt="2019-09-15T07:06:20.083" v="16335"/>
          <ac:spMkLst>
            <pc:docMk/>
            <pc:sldMk cId="1470828479" sldId="285"/>
            <ac:spMk id="5" creationId="{14FF4AA8-2F4C-4D74-B3F2-19AE1D51FE1A}"/>
          </ac:spMkLst>
        </pc:spChg>
        <pc:spChg chg="add mod">
          <ac:chgData name="Daniel Chambers" userId="d355b2e3c969cce9" providerId="LiveId" clId="{720F83E7-B6D0-470A-98F6-7298C85852F8}" dt="2019-09-15T07:21:51.283" v="17339" actId="207"/>
          <ac:spMkLst>
            <pc:docMk/>
            <pc:sldMk cId="1470828479" sldId="285"/>
            <ac:spMk id="6" creationId="{6DAF7890-347E-4F6A-B40B-82A9476C294E}"/>
          </ac:spMkLst>
        </pc:spChg>
        <pc:spChg chg="add mod">
          <ac:chgData name="Daniel Chambers" userId="d355b2e3c969cce9" providerId="LiveId" clId="{720F83E7-B6D0-470A-98F6-7298C85852F8}" dt="2019-09-15T07:21:57.002" v="17341" actId="108"/>
          <ac:spMkLst>
            <pc:docMk/>
            <pc:sldMk cId="1470828479" sldId="285"/>
            <ac:spMk id="9" creationId="{5275213E-182B-42F5-B0BB-E231379F5B45}"/>
          </ac:spMkLst>
        </pc:spChg>
        <pc:spChg chg="add mod">
          <ac:chgData name="Daniel Chambers" userId="d355b2e3c969cce9" providerId="LiveId" clId="{720F83E7-B6D0-470A-98F6-7298C85852F8}" dt="2019-09-15T07:30:41.438" v="18862" actId="164"/>
          <ac:spMkLst>
            <pc:docMk/>
            <pc:sldMk cId="1470828479" sldId="285"/>
            <ac:spMk id="10" creationId="{885D263C-56E5-4157-9D92-15C32831B432}"/>
          </ac:spMkLst>
        </pc:spChg>
        <pc:spChg chg="add mod">
          <ac:chgData name="Daniel Chambers" userId="d355b2e3c969cce9" providerId="LiveId" clId="{720F83E7-B6D0-470A-98F6-7298C85852F8}" dt="2019-09-15T07:30:41.438" v="18862" actId="164"/>
          <ac:spMkLst>
            <pc:docMk/>
            <pc:sldMk cId="1470828479" sldId="285"/>
            <ac:spMk id="12" creationId="{8408CA1F-EC24-4940-A59C-00C8E33DF7FB}"/>
          </ac:spMkLst>
        </pc:spChg>
        <pc:grpChg chg="add mod">
          <ac:chgData name="Daniel Chambers" userId="d355b2e3c969cce9" providerId="LiveId" clId="{720F83E7-B6D0-470A-98F6-7298C85852F8}" dt="2019-09-15T07:30:41.438" v="18862" actId="164"/>
          <ac:grpSpMkLst>
            <pc:docMk/>
            <pc:sldMk cId="1470828479" sldId="285"/>
            <ac:grpSpMk id="17" creationId="{7A1E3710-6624-42A7-B6FD-D433A40124B3}"/>
          </ac:grpSpMkLst>
        </pc:grpChg>
        <pc:picChg chg="add mod">
          <ac:chgData name="Daniel Chambers" userId="d355b2e3c969cce9" providerId="LiveId" clId="{720F83E7-B6D0-470A-98F6-7298C85852F8}" dt="2019-09-15T07:20:32.427" v="17265" actId="14100"/>
          <ac:picMkLst>
            <pc:docMk/>
            <pc:sldMk cId="1470828479" sldId="285"/>
            <ac:picMk id="8" creationId="{AEB70A2A-087D-4F5C-AAC6-E9BFC2225008}"/>
          </ac:picMkLst>
        </pc:picChg>
        <pc:cxnChg chg="add mod">
          <ac:chgData name="Daniel Chambers" userId="d355b2e3c969cce9" providerId="LiveId" clId="{720F83E7-B6D0-470A-98F6-7298C85852F8}" dt="2019-09-15T07:30:41.438" v="18862" actId="164"/>
          <ac:cxnSpMkLst>
            <pc:docMk/>
            <pc:sldMk cId="1470828479" sldId="285"/>
            <ac:cxnSpMk id="11" creationId="{837B183D-3C24-4F8E-937E-E685F1ADA71B}"/>
          </ac:cxnSpMkLst>
        </pc:cxnChg>
      </pc:sldChg>
      <pc:sldChg chg="addSp delSp modSp add modAnim modNotesTx">
        <pc:chgData name="Daniel Chambers" userId="d355b2e3c969cce9" providerId="LiveId" clId="{720F83E7-B6D0-470A-98F6-7298C85852F8}" dt="2019-10-10T11:41:26.896" v="66994" actId="1076"/>
        <pc:sldMkLst>
          <pc:docMk/>
          <pc:sldMk cId="2811609990" sldId="286"/>
        </pc:sldMkLst>
        <pc:spChg chg="mod">
          <ac:chgData name="Daniel Chambers" userId="d355b2e3c969cce9" providerId="LiveId" clId="{720F83E7-B6D0-470A-98F6-7298C85852F8}" dt="2019-09-15T07:31:49.326" v="18901" actId="20577"/>
          <ac:spMkLst>
            <pc:docMk/>
            <pc:sldMk cId="2811609990" sldId="286"/>
            <ac:spMk id="2" creationId="{A46D7EBC-7E41-475F-AC0F-54CC176EE43D}"/>
          </ac:spMkLst>
        </pc:spChg>
        <pc:spChg chg="add del">
          <ac:chgData name="Daniel Chambers" userId="d355b2e3c969cce9" providerId="LiveId" clId="{720F83E7-B6D0-470A-98F6-7298C85852F8}" dt="2019-09-15T07:41:46.950" v="19393" actId="478"/>
          <ac:spMkLst>
            <pc:docMk/>
            <pc:sldMk cId="2811609990" sldId="286"/>
            <ac:spMk id="3" creationId="{5CD320BD-3CAB-41A4-BED2-376F98607589}"/>
          </ac:spMkLst>
        </pc:spChg>
        <pc:spChg chg="add del mod">
          <ac:chgData name="Daniel Chambers" userId="d355b2e3c969cce9" providerId="LiveId" clId="{720F83E7-B6D0-470A-98F6-7298C85852F8}" dt="2019-09-15T07:41:45.529" v="19392"/>
          <ac:spMkLst>
            <pc:docMk/>
            <pc:sldMk cId="2811609990" sldId="286"/>
            <ac:spMk id="4" creationId="{5466C67A-89CF-4EA9-9550-57785FBA07DE}"/>
          </ac:spMkLst>
        </pc:spChg>
        <pc:spChg chg="add mod">
          <ac:chgData name="Daniel Chambers" userId="d355b2e3c969cce9" providerId="LiveId" clId="{720F83E7-B6D0-470A-98F6-7298C85852F8}" dt="2019-10-10T11:39:16.040" v="66949" actId="20577"/>
          <ac:spMkLst>
            <pc:docMk/>
            <pc:sldMk cId="2811609990" sldId="286"/>
            <ac:spMk id="5" creationId="{E215B45E-DA51-47AF-B0B2-2310C9798191}"/>
          </ac:spMkLst>
        </pc:spChg>
        <pc:spChg chg="add mod">
          <ac:chgData name="Daniel Chambers" userId="d355b2e3c969cce9" providerId="LiveId" clId="{720F83E7-B6D0-470A-98F6-7298C85852F8}" dt="2019-10-10T11:39:28.897" v="66961" actId="6549"/>
          <ac:spMkLst>
            <pc:docMk/>
            <pc:sldMk cId="2811609990" sldId="286"/>
            <ac:spMk id="6" creationId="{059E4856-7010-4270-86F9-7B6F52E6F7C3}"/>
          </ac:spMkLst>
        </pc:spChg>
        <pc:spChg chg="add mod">
          <ac:chgData name="Daniel Chambers" userId="d355b2e3c969cce9" providerId="LiveId" clId="{720F83E7-B6D0-470A-98F6-7298C85852F8}" dt="2019-10-10T11:39:20.858" v="66950" actId="1076"/>
          <ac:spMkLst>
            <pc:docMk/>
            <pc:sldMk cId="2811609990" sldId="286"/>
            <ac:spMk id="7" creationId="{5489D791-D680-4639-9A45-9D582CFCA720}"/>
          </ac:spMkLst>
        </pc:spChg>
        <pc:spChg chg="add mod">
          <ac:chgData name="Daniel Chambers" userId="d355b2e3c969cce9" providerId="LiveId" clId="{720F83E7-B6D0-470A-98F6-7298C85852F8}" dt="2019-09-15T07:49:08.726" v="20240" actId="164"/>
          <ac:spMkLst>
            <pc:docMk/>
            <pc:sldMk cId="2811609990" sldId="286"/>
            <ac:spMk id="9" creationId="{79FDD83B-E9B8-4FE6-B9AB-6D4050A90F7E}"/>
          </ac:spMkLst>
        </pc:spChg>
        <pc:spChg chg="add mod">
          <ac:chgData name="Daniel Chambers" userId="d355b2e3c969cce9" providerId="LiveId" clId="{720F83E7-B6D0-470A-98F6-7298C85852F8}" dt="2019-09-30T08:05:50.988" v="62463" actId="207"/>
          <ac:spMkLst>
            <pc:docMk/>
            <pc:sldMk cId="2811609990" sldId="286"/>
            <ac:spMk id="11" creationId="{E251338C-B66B-4F03-AEE3-53AF7380D7CE}"/>
          </ac:spMkLst>
        </pc:spChg>
        <pc:spChg chg="add mod">
          <ac:chgData name="Daniel Chambers" userId="d355b2e3c969cce9" providerId="LiveId" clId="{720F83E7-B6D0-470A-98F6-7298C85852F8}" dt="2019-09-30T08:06:22.692" v="62517" actId="1076"/>
          <ac:spMkLst>
            <pc:docMk/>
            <pc:sldMk cId="2811609990" sldId="286"/>
            <ac:spMk id="12" creationId="{99B5491E-C148-417D-A31F-5523DB09C85A}"/>
          </ac:spMkLst>
        </pc:spChg>
        <pc:grpChg chg="add mod">
          <ac:chgData name="Daniel Chambers" userId="d355b2e3c969cce9" providerId="LiveId" clId="{720F83E7-B6D0-470A-98F6-7298C85852F8}" dt="2019-10-10T11:41:26.896" v="66994" actId="1076"/>
          <ac:grpSpMkLst>
            <pc:docMk/>
            <pc:sldMk cId="2811609990" sldId="286"/>
            <ac:grpSpMk id="10" creationId="{F4B83DE2-2354-4677-990B-7A72270E0A9E}"/>
          </ac:grpSpMkLst>
        </pc:grpChg>
        <pc:graphicFrameChg chg="add del mod">
          <ac:chgData name="Daniel Chambers" userId="d355b2e3c969cce9" providerId="LiveId" clId="{720F83E7-B6D0-470A-98F6-7298C85852F8}" dt="2019-09-15T07:51:39.320" v="20251"/>
          <ac:graphicFrameMkLst>
            <pc:docMk/>
            <pc:sldMk cId="2811609990" sldId="286"/>
            <ac:graphicFrameMk id="11" creationId="{A7FF257A-19CB-4EA4-A23E-36D4A6C28A60}"/>
          </ac:graphicFrameMkLst>
        </pc:graphicFrameChg>
        <pc:graphicFrameChg chg="add del mod">
          <ac:chgData name="Daniel Chambers" userId="d355b2e3c969cce9" providerId="LiveId" clId="{720F83E7-B6D0-470A-98F6-7298C85852F8}" dt="2019-09-15T07:51:42.376" v="20253"/>
          <ac:graphicFrameMkLst>
            <pc:docMk/>
            <pc:sldMk cId="2811609990" sldId="286"/>
            <ac:graphicFrameMk id="12" creationId="{6B7EAA8C-7EBE-4ABF-B1A0-93F43AE2431E}"/>
          </ac:graphicFrameMkLst>
        </pc:graphicFrameChg>
        <pc:picChg chg="add mod">
          <ac:chgData name="Daniel Chambers" userId="d355b2e3c969cce9" providerId="LiveId" clId="{720F83E7-B6D0-470A-98F6-7298C85852F8}" dt="2019-09-15T07:51:50.944" v="20260" actId="962"/>
          <ac:picMkLst>
            <pc:docMk/>
            <pc:sldMk cId="2811609990" sldId="286"/>
            <ac:picMk id="14" creationId="{0E4421D7-4023-40A4-B51D-DBBC08C02895}"/>
          </ac:picMkLst>
        </pc:picChg>
        <pc:cxnChg chg="add mod">
          <ac:chgData name="Daniel Chambers" userId="d355b2e3c969cce9" providerId="LiveId" clId="{720F83E7-B6D0-470A-98F6-7298C85852F8}" dt="2019-09-15T07:49:08.726" v="20240" actId="164"/>
          <ac:cxnSpMkLst>
            <pc:docMk/>
            <pc:sldMk cId="2811609990" sldId="286"/>
            <ac:cxnSpMk id="8" creationId="{C0471E10-C0CE-4823-8699-D5DB1DB40FDE}"/>
          </ac:cxnSpMkLst>
        </pc:cxnChg>
      </pc:sldChg>
      <pc:sldChg chg="add del">
        <pc:chgData name="Daniel Chambers" userId="d355b2e3c969cce9" providerId="LiveId" clId="{720F83E7-B6D0-470A-98F6-7298C85852F8}" dt="2019-09-15T07:52:19.413" v="20263" actId="2696"/>
        <pc:sldMkLst>
          <pc:docMk/>
          <pc:sldMk cId="264990653" sldId="287"/>
        </pc:sldMkLst>
      </pc:sldChg>
      <pc:sldChg chg="addSp delSp modSp add delAnim modAnim modNotesTx">
        <pc:chgData name="Daniel Chambers" userId="d355b2e3c969cce9" providerId="LiveId" clId="{720F83E7-B6D0-470A-98F6-7298C85852F8}" dt="2019-10-10T11:45:04.315" v="67103" actId="20577"/>
        <pc:sldMkLst>
          <pc:docMk/>
          <pc:sldMk cId="951893938" sldId="288"/>
        </pc:sldMkLst>
        <pc:spChg chg="mod">
          <ac:chgData name="Daniel Chambers" userId="d355b2e3c969cce9" providerId="LiveId" clId="{720F83E7-B6D0-470A-98F6-7298C85852F8}" dt="2019-09-15T07:52:22.639" v="20266" actId="20577"/>
          <ac:spMkLst>
            <pc:docMk/>
            <pc:sldMk cId="951893938" sldId="288"/>
            <ac:spMk id="2" creationId="{A46D7EBC-7E41-475F-AC0F-54CC176EE43D}"/>
          </ac:spMkLst>
        </pc:spChg>
        <pc:spChg chg="mod">
          <ac:chgData name="Daniel Chambers" userId="d355b2e3c969cce9" providerId="LiveId" clId="{720F83E7-B6D0-470A-98F6-7298C85852F8}" dt="2019-09-21T08:59:10.878" v="24781" actId="108"/>
          <ac:spMkLst>
            <pc:docMk/>
            <pc:sldMk cId="951893938" sldId="288"/>
            <ac:spMk id="5" creationId="{E215B45E-DA51-47AF-B0B2-2310C9798191}"/>
          </ac:spMkLst>
        </pc:spChg>
        <pc:spChg chg="del">
          <ac:chgData name="Daniel Chambers" userId="d355b2e3c969cce9" providerId="LiveId" clId="{720F83E7-B6D0-470A-98F6-7298C85852F8}" dt="2019-09-15T07:54:46.142" v="20511" actId="478"/>
          <ac:spMkLst>
            <pc:docMk/>
            <pc:sldMk cId="951893938" sldId="288"/>
            <ac:spMk id="6" creationId="{059E4856-7010-4270-86F9-7B6F52E6F7C3}"/>
          </ac:spMkLst>
        </pc:spChg>
        <pc:spChg chg="mod">
          <ac:chgData name="Daniel Chambers" userId="d355b2e3c969cce9" providerId="LiveId" clId="{720F83E7-B6D0-470A-98F6-7298C85852F8}" dt="2019-09-15T07:54:39.630" v="20510" actId="20577"/>
          <ac:spMkLst>
            <pc:docMk/>
            <pc:sldMk cId="951893938" sldId="288"/>
            <ac:spMk id="7" creationId="{5489D791-D680-4639-9A45-9D582CFCA720}"/>
          </ac:spMkLst>
        </pc:spChg>
        <pc:spChg chg="add mod">
          <ac:chgData name="Daniel Chambers" userId="d355b2e3c969cce9" providerId="LiveId" clId="{720F83E7-B6D0-470A-98F6-7298C85852F8}" dt="2019-09-30T08:08:42.062" v="62794" actId="1076"/>
          <ac:spMkLst>
            <pc:docMk/>
            <pc:sldMk cId="951893938" sldId="288"/>
            <ac:spMk id="11" creationId="{0979C4C6-3429-4D62-8A97-816578680C01}"/>
          </ac:spMkLst>
        </pc:spChg>
        <pc:spChg chg="add mod">
          <ac:chgData name="Daniel Chambers" userId="d355b2e3c969cce9" providerId="LiveId" clId="{720F83E7-B6D0-470A-98F6-7298C85852F8}" dt="2019-09-30T08:11:03.843" v="63246" actId="1076"/>
          <ac:spMkLst>
            <pc:docMk/>
            <pc:sldMk cId="951893938" sldId="288"/>
            <ac:spMk id="12" creationId="{7DEB722E-DB1D-403B-A71F-673D2CE2283C}"/>
          </ac:spMkLst>
        </pc:spChg>
        <pc:spChg chg="add mod">
          <ac:chgData name="Daniel Chambers" userId="d355b2e3c969cce9" providerId="LiveId" clId="{720F83E7-B6D0-470A-98F6-7298C85852F8}" dt="2019-09-30T08:08:42.062" v="62794" actId="1076"/>
          <ac:spMkLst>
            <pc:docMk/>
            <pc:sldMk cId="951893938" sldId="288"/>
            <ac:spMk id="13" creationId="{3F4D558D-B5E8-44D0-8372-02D3A220DC92}"/>
          </ac:spMkLst>
        </pc:spChg>
        <pc:spChg chg="add mod">
          <ac:chgData name="Daniel Chambers" userId="d355b2e3c969cce9" providerId="LiveId" clId="{720F83E7-B6D0-470A-98F6-7298C85852F8}" dt="2019-10-10T11:44:32.261" v="67048" actId="6549"/>
          <ac:spMkLst>
            <pc:docMk/>
            <pc:sldMk cId="951893938" sldId="288"/>
            <ac:spMk id="14" creationId="{CE49DD1C-855A-48BF-B7BF-D88FDFF8B5E7}"/>
          </ac:spMkLst>
        </pc:spChg>
        <pc:spChg chg="mod">
          <ac:chgData name="Daniel Chambers" userId="d355b2e3c969cce9" providerId="LiveId" clId="{720F83E7-B6D0-470A-98F6-7298C85852F8}" dt="2019-09-15T08:11:44.855" v="22446" actId="1038"/>
          <ac:spMkLst>
            <pc:docMk/>
            <pc:sldMk cId="951893938" sldId="288"/>
            <ac:spMk id="16" creationId="{D0F3F87E-1FD9-41D3-A891-7A8787909F1F}"/>
          </ac:spMkLst>
        </pc:spChg>
        <pc:spChg chg="mod ord">
          <ac:chgData name="Daniel Chambers" userId="d355b2e3c969cce9" providerId="LiveId" clId="{720F83E7-B6D0-470A-98F6-7298C85852F8}" dt="2019-09-30T08:11:36.119" v="63251" actId="167"/>
          <ac:spMkLst>
            <pc:docMk/>
            <pc:sldMk cId="951893938" sldId="288"/>
            <ac:spMk id="18" creationId="{A04246DB-FD93-4F42-8703-9D9465DBF2D5}"/>
          </ac:spMkLst>
        </pc:spChg>
        <pc:grpChg chg="del">
          <ac:chgData name="Daniel Chambers" userId="d355b2e3c969cce9" providerId="LiveId" clId="{720F83E7-B6D0-470A-98F6-7298C85852F8}" dt="2019-09-15T07:54:46.142" v="20511" actId="478"/>
          <ac:grpSpMkLst>
            <pc:docMk/>
            <pc:sldMk cId="951893938" sldId="288"/>
            <ac:grpSpMk id="10" creationId="{F4B83DE2-2354-4677-990B-7A72270E0A9E}"/>
          </ac:grpSpMkLst>
        </pc:grpChg>
        <pc:grpChg chg="add mod">
          <ac:chgData name="Daniel Chambers" userId="d355b2e3c969cce9" providerId="LiveId" clId="{720F83E7-B6D0-470A-98F6-7298C85852F8}" dt="2019-09-30T08:08:42.062" v="62794" actId="1076"/>
          <ac:grpSpMkLst>
            <pc:docMk/>
            <pc:sldMk cId="951893938" sldId="288"/>
            <ac:grpSpMk id="15" creationId="{E5E11B7B-2CFC-4B44-8348-24E77EFB63F0}"/>
          </ac:grpSpMkLst>
        </pc:grpChg>
        <pc:picChg chg="add mod modCrop">
          <ac:chgData name="Daniel Chambers" userId="d355b2e3c969cce9" providerId="LiveId" clId="{720F83E7-B6D0-470A-98F6-7298C85852F8}" dt="2019-09-21T08:26:52.771" v="22462" actId="1036"/>
          <ac:picMkLst>
            <pc:docMk/>
            <pc:sldMk cId="951893938" sldId="288"/>
            <ac:picMk id="4" creationId="{CC14A1E7-D9BC-463B-8802-A544554E36C6}"/>
          </ac:picMkLst>
        </pc:picChg>
        <pc:picChg chg="del mod">
          <ac:chgData name="Daniel Chambers" userId="d355b2e3c969cce9" providerId="LiveId" clId="{720F83E7-B6D0-470A-98F6-7298C85852F8}" dt="2019-09-21T08:18:25.955" v="22449" actId="478"/>
          <ac:picMkLst>
            <pc:docMk/>
            <pc:sldMk cId="951893938" sldId="288"/>
            <ac:picMk id="14" creationId="{0E4421D7-4023-40A4-B51D-DBBC08C02895}"/>
          </ac:picMkLst>
        </pc:picChg>
        <pc:cxnChg chg="mod">
          <ac:chgData name="Daniel Chambers" userId="d355b2e3c969cce9" providerId="LiveId" clId="{720F83E7-B6D0-470A-98F6-7298C85852F8}" dt="2019-09-30T08:11:43.547" v="63252" actId="1076"/>
          <ac:cxnSpMkLst>
            <pc:docMk/>
            <pc:sldMk cId="951893938" sldId="288"/>
            <ac:cxnSpMk id="17" creationId="{95B47F47-5B25-4A3C-9544-8D1484946ED3}"/>
          </ac:cxnSpMkLst>
        </pc:cxnChg>
      </pc:sldChg>
      <pc:sldChg chg="addSp delSp modSp add addAnim delAnim modAnim modNotesTx">
        <pc:chgData name="Daniel Chambers" userId="d355b2e3c969cce9" providerId="LiveId" clId="{720F83E7-B6D0-470A-98F6-7298C85852F8}" dt="2019-10-11T12:41:04.501" v="67506" actId="20577"/>
        <pc:sldMkLst>
          <pc:docMk/>
          <pc:sldMk cId="3921356318" sldId="289"/>
        </pc:sldMkLst>
        <pc:spChg chg="mod">
          <ac:chgData name="Daniel Chambers" userId="d355b2e3c969cce9" providerId="LiveId" clId="{720F83E7-B6D0-470A-98F6-7298C85852F8}" dt="2019-09-21T08:30:08.866" v="22477" actId="20577"/>
          <ac:spMkLst>
            <pc:docMk/>
            <pc:sldMk cId="3921356318" sldId="289"/>
            <ac:spMk id="2" creationId="{254603AD-E148-4E05-89B3-952002ED824D}"/>
          </ac:spMkLst>
        </pc:spChg>
        <pc:spChg chg="del">
          <ac:chgData name="Daniel Chambers" userId="d355b2e3c969cce9" providerId="LiveId" clId="{720F83E7-B6D0-470A-98F6-7298C85852F8}" dt="2019-09-21T08:31:33.045" v="22479" actId="478"/>
          <ac:spMkLst>
            <pc:docMk/>
            <pc:sldMk cId="3921356318" sldId="289"/>
            <ac:spMk id="3" creationId="{9C379CEF-DF16-4ADB-8BE9-00C554209CC0}"/>
          </ac:spMkLst>
        </pc:spChg>
        <pc:spChg chg="add del mod">
          <ac:chgData name="Daniel Chambers" userId="d355b2e3c969cce9" providerId="LiveId" clId="{720F83E7-B6D0-470A-98F6-7298C85852F8}" dt="2019-09-21T08:54:29.263" v="24246" actId="20577"/>
          <ac:spMkLst>
            <pc:docMk/>
            <pc:sldMk cId="3921356318" sldId="289"/>
            <ac:spMk id="4" creationId="{8FD118D9-F6FF-4EE3-8E7C-5D35007DBAD9}"/>
          </ac:spMkLst>
        </pc:spChg>
        <pc:spChg chg="add mod">
          <ac:chgData name="Daniel Chambers" userId="d355b2e3c969cce9" providerId="LiveId" clId="{720F83E7-B6D0-470A-98F6-7298C85852F8}" dt="2019-09-21T08:46:51.748" v="23325" actId="164"/>
          <ac:spMkLst>
            <pc:docMk/>
            <pc:sldMk cId="3921356318" sldId="289"/>
            <ac:spMk id="6" creationId="{43586C39-56A0-4489-948E-754EEA0E88C4}"/>
          </ac:spMkLst>
        </pc:spChg>
        <pc:spChg chg="add mod">
          <ac:chgData name="Daniel Chambers" userId="d355b2e3c969cce9" providerId="LiveId" clId="{720F83E7-B6D0-470A-98F6-7298C85852F8}" dt="2019-09-21T08:46:51.748" v="23325" actId="164"/>
          <ac:spMkLst>
            <pc:docMk/>
            <pc:sldMk cId="3921356318" sldId="289"/>
            <ac:spMk id="7" creationId="{8DA415E2-1029-4084-B908-79D6C116C58E}"/>
          </ac:spMkLst>
        </pc:spChg>
        <pc:spChg chg="add mod">
          <ac:chgData name="Daniel Chambers" userId="d355b2e3c969cce9" providerId="LiveId" clId="{720F83E7-B6D0-470A-98F6-7298C85852F8}" dt="2019-09-21T08:48:33.735" v="23334" actId="14100"/>
          <ac:spMkLst>
            <pc:docMk/>
            <pc:sldMk cId="3921356318" sldId="289"/>
            <ac:spMk id="8" creationId="{7F7DF8D8-6F1D-4BAB-99B0-7289A61F2396}"/>
          </ac:spMkLst>
        </pc:spChg>
        <pc:grpChg chg="add mod">
          <ac:chgData name="Daniel Chambers" userId="d355b2e3c969cce9" providerId="LiveId" clId="{720F83E7-B6D0-470A-98F6-7298C85852F8}" dt="2019-09-21T08:48:30.221" v="23333" actId="20577"/>
          <ac:grpSpMkLst>
            <pc:docMk/>
            <pc:sldMk cId="3921356318" sldId="289"/>
            <ac:grpSpMk id="9" creationId="{A860C5BB-6223-4049-900F-F0F2C0B9C841}"/>
          </ac:grpSpMkLst>
        </pc:grpChg>
        <pc:picChg chg="add mod">
          <ac:chgData name="Daniel Chambers" userId="d355b2e3c969cce9" providerId="LiveId" clId="{720F83E7-B6D0-470A-98F6-7298C85852F8}" dt="2019-09-21T08:45:55.193" v="23308" actId="1076"/>
          <ac:picMkLst>
            <pc:docMk/>
            <pc:sldMk cId="3921356318" sldId="289"/>
            <ac:picMk id="5" creationId="{03D59133-DC91-46D3-B4E3-0022223BE712}"/>
          </ac:picMkLst>
        </pc:picChg>
      </pc:sldChg>
      <pc:sldChg chg="addSp delSp modSp add modAnim modNotesTx">
        <pc:chgData name="Daniel Chambers" userId="d355b2e3c969cce9" providerId="LiveId" clId="{720F83E7-B6D0-470A-98F6-7298C85852F8}" dt="2019-09-30T05:57:01.293" v="56679" actId="20577"/>
        <pc:sldMkLst>
          <pc:docMk/>
          <pc:sldMk cId="886209952" sldId="290"/>
        </pc:sldMkLst>
        <pc:spChg chg="mod">
          <ac:chgData name="Daniel Chambers" userId="d355b2e3c969cce9" providerId="LiveId" clId="{720F83E7-B6D0-470A-98F6-7298C85852F8}" dt="2019-09-21T08:57:10.821" v="24681" actId="20577"/>
          <ac:spMkLst>
            <pc:docMk/>
            <pc:sldMk cId="886209952" sldId="290"/>
            <ac:spMk id="2" creationId="{63519B83-CA06-4855-A57D-FC066BDEE4F9}"/>
          </ac:spMkLst>
        </pc:spChg>
        <pc:spChg chg="del mod">
          <ac:chgData name="Daniel Chambers" userId="d355b2e3c969cce9" providerId="LiveId" clId="{720F83E7-B6D0-470A-98F6-7298C85852F8}" dt="2019-09-21T08:57:47.672" v="24688" actId="478"/>
          <ac:spMkLst>
            <pc:docMk/>
            <pc:sldMk cId="886209952" sldId="290"/>
            <ac:spMk id="3" creationId="{DF1CC610-7A8E-4BCB-B0EC-A6096F2F6512}"/>
          </ac:spMkLst>
        </pc:spChg>
        <pc:spChg chg="add mod">
          <ac:chgData name="Daniel Chambers" userId="d355b2e3c969cce9" providerId="LiveId" clId="{720F83E7-B6D0-470A-98F6-7298C85852F8}" dt="2019-09-30T01:48:19.375" v="50926" actId="1076"/>
          <ac:spMkLst>
            <pc:docMk/>
            <pc:sldMk cId="886209952" sldId="290"/>
            <ac:spMk id="4" creationId="{21EB1885-43DB-4C5F-8B25-CED852F7B017}"/>
          </ac:spMkLst>
        </pc:spChg>
        <pc:spChg chg="add mod">
          <ac:chgData name="Daniel Chambers" userId="d355b2e3c969cce9" providerId="LiveId" clId="{720F83E7-B6D0-470A-98F6-7298C85852F8}" dt="2019-09-30T01:50:37.305" v="50980" actId="20577"/>
          <ac:spMkLst>
            <pc:docMk/>
            <pc:sldMk cId="886209952" sldId="290"/>
            <ac:spMk id="5" creationId="{87F28D88-B553-4C28-A808-FB824D03BEC2}"/>
          </ac:spMkLst>
        </pc:spChg>
        <pc:spChg chg="add mod">
          <ac:chgData name="Daniel Chambers" userId="d355b2e3c969cce9" providerId="LiveId" clId="{720F83E7-B6D0-470A-98F6-7298C85852F8}" dt="2019-09-21T09:21:50.493" v="26849" actId="164"/>
          <ac:spMkLst>
            <pc:docMk/>
            <pc:sldMk cId="886209952" sldId="290"/>
            <ac:spMk id="6" creationId="{D6C8630B-55A7-440E-8DB5-AE928803B167}"/>
          </ac:spMkLst>
        </pc:spChg>
        <pc:spChg chg="add mod">
          <ac:chgData name="Daniel Chambers" userId="d355b2e3c969cce9" providerId="LiveId" clId="{720F83E7-B6D0-470A-98F6-7298C85852F8}" dt="2019-09-21T09:21:50.493" v="26849" actId="164"/>
          <ac:spMkLst>
            <pc:docMk/>
            <pc:sldMk cId="886209952" sldId="290"/>
            <ac:spMk id="8" creationId="{730C0A9E-E1CE-43F4-8AB0-49467C031C89}"/>
          </ac:spMkLst>
        </pc:spChg>
        <pc:grpChg chg="add mod">
          <ac:chgData name="Daniel Chambers" userId="d355b2e3c969cce9" providerId="LiveId" clId="{720F83E7-B6D0-470A-98F6-7298C85852F8}" dt="2019-09-30T01:48:19.375" v="50926" actId="1076"/>
          <ac:grpSpMkLst>
            <pc:docMk/>
            <pc:sldMk cId="886209952" sldId="290"/>
            <ac:grpSpMk id="11" creationId="{75EFB9B3-74FD-44D2-A51E-C39BE4AF2573}"/>
          </ac:grpSpMkLst>
        </pc:grpChg>
        <pc:picChg chg="add mod">
          <ac:chgData name="Daniel Chambers" userId="d355b2e3c969cce9" providerId="LiveId" clId="{720F83E7-B6D0-470A-98F6-7298C85852F8}" dt="2019-09-21T09:21:11.058" v="26847" actId="962"/>
          <ac:picMkLst>
            <pc:docMk/>
            <pc:sldMk cId="886209952" sldId="290"/>
            <ac:picMk id="10" creationId="{2FE71E37-3B45-4C3A-95C0-5F941E10F4B9}"/>
          </ac:picMkLst>
        </pc:picChg>
        <pc:cxnChg chg="add mod">
          <ac:chgData name="Daniel Chambers" userId="d355b2e3c969cce9" providerId="LiveId" clId="{720F83E7-B6D0-470A-98F6-7298C85852F8}" dt="2019-09-21T09:21:50.493" v="26849" actId="164"/>
          <ac:cxnSpMkLst>
            <pc:docMk/>
            <pc:sldMk cId="886209952" sldId="290"/>
            <ac:cxnSpMk id="7" creationId="{181DCF7D-90C9-4EBE-94AA-F4086FD20E4F}"/>
          </ac:cxnSpMkLst>
        </pc:cxnChg>
      </pc:sldChg>
      <pc:sldChg chg="addSp delSp modSp add addAnim delAnim modAnim modNotesTx">
        <pc:chgData name="Daniel Chambers" userId="d355b2e3c969cce9" providerId="LiveId" clId="{720F83E7-B6D0-470A-98F6-7298C85852F8}" dt="2019-09-30T06:41:09.306" v="58311" actId="207"/>
        <pc:sldMkLst>
          <pc:docMk/>
          <pc:sldMk cId="3471715000" sldId="291"/>
        </pc:sldMkLst>
        <pc:spChg chg="mod">
          <ac:chgData name="Daniel Chambers" userId="d355b2e3c969cce9" providerId="LiveId" clId="{720F83E7-B6D0-470A-98F6-7298C85852F8}" dt="2019-09-21T10:37:44.618" v="29479" actId="20577"/>
          <ac:spMkLst>
            <pc:docMk/>
            <pc:sldMk cId="3471715000" sldId="291"/>
            <ac:spMk id="2" creationId="{45631C9F-FAEC-4EE9-9014-1197AA62FB45}"/>
          </ac:spMkLst>
        </pc:spChg>
        <pc:spChg chg="del mod">
          <ac:chgData name="Daniel Chambers" userId="d355b2e3c969cce9" providerId="LiveId" clId="{720F83E7-B6D0-470A-98F6-7298C85852F8}" dt="2019-09-21T10:39:25.961" v="29501" actId="478"/>
          <ac:spMkLst>
            <pc:docMk/>
            <pc:sldMk cId="3471715000" sldId="291"/>
            <ac:spMk id="3" creationId="{E37EE5FC-87AE-4963-B4FA-F27EDADAB1D6}"/>
          </ac:spMkLst>
        </pc:spChg>
        <pc:spChg chg="add mod">
          <ac:chgData name="Daniel Chambers" userId="d355b2e3c969cce9" providerId="LiveId" clId="{720F83E7-B6D0-470A-98F6-7298C85852F8}" dt="2019-09-22T06:57:21.969" v="29890" actId="20577"/>
          <ac:spMkLst>
            <pc:docMk/>
            <pc:sldMk cId="3471715000" sldId="291"/>
            <ac:spMk id="4" creationId="{86176379-71F1-4159-9CD4-B9BC9EA01CF5}"/>
          </ac:spMkLst>
        </pc:spChg>
        <pc:spChg chg="add del mod">
          <ac:chgData name="Daniel Chambers" userId="d355b2e3c969cce9" providerId="LiveId" clId="{720F83E7-B6D0-470A-98F6-7298C85852F8}" dt="2019-09-22T06:57:31.743" v="29893" actId="14100"/>
          <ac:spMkLst>
            <pc:docMk/>
            <pc:sldMk cId="3471715000" sldId="291"/>
            <ac:spMk id="5" creationId="{BD4B9119-3AF3-4A29-8919-4EC3719083A2}"/>
          </ac:spMkLst>
        </pc:spChg>
        <pc:spChg chg="add mod">
          <ac:chgData name="Daniel Chambers" userId="d355b2e3c969cce9" providerId="LiveId" clId="{720F83E7-B6D0-470A-98F6-7298C85852F8}" dt="2019-09-21T10:43:43.335" v="29523" actId="208"/>
          <ac:spMkLst>
            <pc:docMk/>
            <pc:sldMk cId="3471715000" sldId="291"/>
            <ac:spMk id="6" creationId="{97018C02-7748-4E29-96E1-DE2C506DD9B3}"/>
          </ac:spMkLst>
        </pc:spChg>
        <pc:spChg chg="add mod">
          <ac:chgData name="Daniel Chambers" userId="d355b2e3c969cce9" providerId="LiveId" clId="{720F83E7-B6D0-470A-98F6-7298C85852F8}" dt="2019-09-30T06:41:09.306" v="58311" actId="207"/>
          <ac:spMkLst>
            <pc:docMk/>
            <pc:sldMk cId="3471715000" sldId="291"/>
            <ac:spMk id="7" creationId="{940EA9B4-5060-4F55-8BD1-C58179547784}"/>
          </ac:spMkLst>
        </pc:spChg>
        <pc:spChg chg="add mod">
          <ac:chgData name="Daniel Chambers" userId="d355b2e3c969cce9" providerId="LiveId" clId="{720F83E7-B6D0-470A-98F6-7298C85852F8}" dt="2019-09-21T10:48:06.249" v="29538" actId="14100"/>
          <ac:spMkLst>
            <pc:docMk/>
            <pc:sldMk cId="3471715000" sldId="291"/>
            <ac:spMk id="8" creationId="{00503AFB-B28A-40F3-A214-D5A9839AC931}"/>
          </ac:spMkLst>
        </pc:spChg>
        <pc:spChg chg="add mod">
          <ac:chgData name="Daniel Chambers" userId="d355b2e3c969cce9" providerId="LiveId" clId="{720F83E7-B6D0-470A-98F6-7298C85852F8}" dt="2019-09-22T07:24:27.523" v="31948" actId="1076"/>
          <ac:spMkLst>
            <pc:docMk/>
            <pc:sldMk cId="3471715000" sldId="291"/>
            <ac:spMk id="9" creationId="{67A0DDF5-1A87-4202-AA0E-D79D876DBDFD}"/>
          </ac:spMkLst>
        </pc:spChg>
        <pc:spChg chg="add mod">
          <ac:chgData name="Daniel Chambers" userId="d355b2e3c969cce9" providerId="LiveId" clId="{720F83E7-B6D0-470A-98F6-7298C85852F8}" dt="2019-09-22T07:30:04.807" v="32778" actId="1076"/>
          <ac:spMkLst>
            <pc:docMk/>
            <pc:sldMk cId="3471715000" sldId="291"/>
            <ac:spMk id="10" creationId="{CF449B2B-8C1B-4E08-9E72-345DD65D6953}"/>
          </ac:spMkLst>
        </pc:spChg>
        <pc:spChg chg="add mod">
          <ac:chgData name="Daniel Chambers" userId="d355b2e3c969cce9" providerId="LiveId" clId="{720F83E7-B6D0-470A-98F6-7298C85852F8}" dt="2019-09-22T07:30:22.040" v="32790" actId="1076"/>
          <ac:spMkLst>
            <pc:docMk/>
            <pc:sldMk cId="3471715000" sldId="291"/>
            <ac:spMk id="11" creationId="{28CA5847-5C1C-4C49-8192-53DBA8A48CD5}"/>
          </ac:spMkLst>
        </pc:spChg>
      </pc:sldChg>
      <pc:sldChg chg="addSp delSp modSp add delAnim modNotesTx">
        <pc:chgData name="Daniel Chambers" userId="d355b2e3c969cce9" providerId="LiveId" clId="{720F83E7-B6D0-470A-98F6-7298C85852F8}" dt="2019-10-10T11:33:51.452" v="66942" actId="20577"/>
        <pc:sldMkLst>
          <pc:docMk/>
          <pc:sldMk cId="350087277" sldId="292"/>
        </pc:sldMkLst>
        <pc:spChg chg="del">
          <ac:chgData name="Daniel Chambers" userId="d355b2e3c969cce9" providerId="LiveId" clId="{720F83E7-B6D0-470A-98F6-7298C85852F8}" dt="2019-09-21T09:35:58.618" v="26893" actId="478"/>
          <ac:spMkLst>
            <pc:docMk/>
            <pc:sldMk cId="350087277" sldId="292"/>
            <ac:spMk id="9" creationId="{5275213E-182B-42F5-B0BB-E231379F5B45}"/>
          </ac:spMkLst>
        </pc:spChg>
        <pc:grpChg chg="del">
          <ac:chgData name="Daniel Chambers" userId="d355b2e3c969cce9" providerId="LiveId" clId="{720F83E7-B6D0-470A-98F6-7298C85852F8}" dt="2019-09-21T09:35:56.776" v="26892" actId="478"/>
          <ac:grpSpMkLst>
            <pc:docMk/>
            <pc:sldMk cId="350087277" sldId="292"/>
            <ac:grpSpMk id="17" creationId="{7A1E3710-6624-42A7-B6FD-D433A40124B3}"/>
          </ac:grpSpMkLst>
        </pc:grpChg>
        <pc:picChg chg="add del mod">
          <ac:chgData name="Daniel Chambers" userId="d355b2e3c969cce9" providerId="LiveId" clId="{720F83E7-B6D0-470A-98F6-7298C85852F8}" dt="2019-09-21T09:35:19.831" v="26882" actId="478"/>
          <ac:picMkLst>
            <pc:docMk/>
            <pc:sldMk cId="350087277" sldId="292"/>
            <ac:picMk id="4" creationId="{3809B8C7-99AB-45BC-95B0-6B48F73C1D9E}"/>
          </ac:picMkLst>
        </pc:picChg>
        <pc:picChg chg="add mod">
          <ac:chgData name="Daniel Chambers" userId="d355b2e3c969cce9" providerId="LiveId" clId="{720F83E7-B6D0-470A-98F6-7298C85852F8}" dt="2019-09-21T09:35:34.363" v="26891" actId="962"/>
          <ac:picMkLst>
            <pc:docMk/>
            <pc:sldMk cId="350087277" sldId="292"/>
            <ac:picMk id="7" creationId="{FE3EB899-25BE-4741-B94B-FDFFEB5F36BE}"/>
          </ac:picMkLst>
        </pc:picChg>
        <pc:picChg chg="del">
          <ac:chgData name="Daniel Chambers" userId="d355b2e3c969cce9" providerId="LiveId" clId="{720F83E7-B6D0-470A-98F6-7298C85852F8}" dt="2019-09-21T09:34:37.473" v="26879" actId="478"/>
          <ac:picMkLst>
            <pc:docMk/>
            <pc:sldMk cId="350087277" sldId="292"/>
            <ac:picMk id="8" creationId="{AEB70A2A-087D-4F5C-AAC6-E9BFC2225008}"/>
          </ac:picMkLst>
        </pc:picChg>
        <pc:cxnChg chg="mod">
          <ac:chgData name="Daniel Chambers" userId="d355b2e3c969cce9" providerId="LiveId" clId="{720F83E7-B6D0-470A-98F6-7298C85852F8}" dt="2019-09-21T09:35:56.776" v="26892" actId="478"/>
          <ac:cxnSpMkLst>
            <pc:docMk/>
            <pc:sldMk cId="350087277" sldId="292"/>
            <ac:cxnSpMk id="11" creationId="{837B183D-3C24-4F8E-937E-E685F1ADA71B}"/>
          </ac:cxnSpMkLst>
        </pc:cxnChg>
      </pc:sldChg>
      <pc:sldChg chg="addSp delSp modSp add delAnim modAnim modNotesTx">
        <pc:chgData name="Daniel Chambers" userId="d355b2e3c969cce9" providerId="LiveId" clId="{720F83E7-B6D0-470A-98F6-7298C85852F8}" dt="2019-10-05T13:38:16.448" v="64847" actId="20577"/>
        <pc:sldMkLst>
          <pc:docMk/>
          <pc:sldMk cId="3246335705" sldId="293"/>
        </pc:sldMkLst>
        <pc:spChg chg="add del mod">
          <ac:chgData name="Daniel Chambers" userId="d355b2e3c969cce9" providerId="LiveId" clId="{720F83E7-B6D0-470A-98F6-7298C85852F8}" dt="2019-09-21T09:43:25.556" v="27307" actId="478"/>
          <ac:spMkLst>
            <pc:docMk/>
            <pc:sldMk cId="3246335705" sldId="293"/>
            <ac:spMk id="3" creationId="{03FC5254-B75E-4221-ADC9-9193479FC0E2}"/>
          </ac:spMkLst>
        </pc:spChg>
        <pc:spChg chg="add del mod">
          <ac:chgData name="Daniel Chambers" userId="d355b2e3c969cce9" providerId="LiveId" clId="{720F83E7-B6D0-470A-98F6-7298C85852F8}" dt="2019-09-21T09:58:41.455" v="27673" actId="11529"/>
          <ac:spMkLst>
            <pc:docMk/>
            <pc:sldMk cId="3246335705" sldId="293"/>
            <ac:spMk id="4" creationId="{5182C524-B1C1-4E96-B664-CD30C57B6D24}"/>
          </ac:spMkLst>
        </pc:spChg>
        <pc:spChg chg="add del mod">
          <ac:chgData name="Daniel Chambers" userId="d355b2e3c969cce9" providerId="LiveId" clId="{720F83E7-B6D0-470A-98F6-7298C85852F8}" dt="2019-09-21T09:46:18.237" v="27470" actId="478"/>
          <ac:spMkLst>
            <pc:docMk/>
            <pc:sldMk cId="3246335705" sldId="293"/>
            <ac:spMk id="5" creationId="{E74F0933-0D9E-4334-9DDE-00EF1184241C}"/>
          </ac:spMkLst>
        </pc:spChg>
        <pc:spChg chg="del">
          <ac:chgData name="Daniel Chambers" userId="d355b2e3c969cce9" providerId="LiveId" clId="{720F83E7-B6D0-470A-98F6-7298C85852F8}" dt="2019-09-21T09:36:26.583" v="26895" actId="478"/>
          <ac:spMkLst>
            <pc:docMk/>
            <pc:sldMk cId="3246335705" sldId="293"/>
            <ac:spMk id="6" creationId="{6DAF7890-347E-4F6A-B40B-82A9476C294E}"/>
          </ac:spMkLst>
        </pc:spChg>
        <pc:spChg chg="add mod">
          <ac:chgData name="Daniel Chambers" userId="d355b2e3c969cce9" providerId="LiveId" clId="{720F83E7-B6D0-470A-98F6-7298C85852F8}" dt="2019-09-21T09:54:33.105" v="27656" actId="108"/>
          <ac:spMkLst>
            <pc:docMk/>
            <pc:sldMk cId="3246335705" sldId="293"/>
            <ac:spMk id="12" creationId="{01FE0A95-57EB-464A-BCB6-8860DD8765FC}"/>
          </ac:spMkLst>
        </pc:spChg>
        <pc:spChg chg="add mod">
          <ac:chgData name="Daniel Chambers" userId="d355b2e3c969cce9" providerId="LiveId" clId="{720F83E7-B6D0-470A-98F6-7298C85852F8}" dt="2019-09-21T10:06:57.405" v="27747" actId="14100"/>
          <ac:spMkLst>
            <pc:docMk/>
            <pc:sldMk cId="3246335705" sldId="293"/>
            <ac:spMk id="13" creationId="{DC063877-E462-4999-93BA-D7D015952076}"/>
          </ac:spMkLst>
        </pc:spChg>
        <pc:spChg chg="add mod">
          <ac:chgData name="Daniel Chambers" userId="d355b2e3c969cce9" providerId="LiveId" clId="{720F83E7-B6D0-470A-98F6-7298C85852F8}" dt="2019-09-21T10:06:09.965" v="27743" actId="20577"/>
          <ac:spMkLst>
            <pc:docMk/>
            <pc:sldMk cId="3246335705" sldId="293"/>
            <ac:spMk id="14" creationId="{9C1F61DB-E13F-4CB9-B0EC-E5F5CDBB50A3}"/>
          </ac:spMkLst>
        </pc:spChg>
        <pc:spChg chg="add mod">
          <ac:chgData name="Daniel Chambers" userId="d355b2e3c969cce9" providerId="LiveId" clId="{720F83E7-B6D0-470A-98F6-7298C85852F8}" dt="2019-09-21T09:48:57.299" v="27587" actId="14100"/>
          <ac:spMkLst>
            <pc:docMk/>
            <pc:sldMk cId="3246335705" sldId="293"/>
            <ac:spMk id="15" creationId="{4AE0A544-08B9-40F5-BD0E-499CD4E54A3E}"/>
          </ac:spMkLst>
        </pc:spChg>
        <pc:spChg chg="add mod">
          <ac:chgData name="Daniel Chambers" userId="d355b2e3c969cce9" providerId="LiveId" clId="{720F83E7-B6D0-470A-98F6-7298C85852F8}" dt="2019-09-21T09:49:02.011" v="27589" actId="1076"/>
          <ac:spMkLst>
            <pc:docMk/>
            <pc:sldMk cId="3246335705" sldId="293"/>
            <ac:spMk id="16" creationId="{11ECD676-9304-4192-9DD0-E2A420E85D81}"/>
          </ac:spMkLst>
        </pc:spChg>
        <pc:spChg chg="add mod">
          <ac:chgData name="Daniel Chambers" userId="d355b2e3c969cce9" providerId="LiveId" clId="{720F83E7-B6D0-470A-98F6-7298C85852F8}" dt="2019-09-21T09:49:14.379" v="27592" actId="14100"/>
          <ac:spMkLst>
            <pc:docMk/>
            <pc:sldMk cId="3246335705" sldId="293"/>
            <ac:spMk id="17" creationId="{7609B679-3F16-4B18-8517-F768BDB24042}"/>
          </ac:spMkLst>
        </pc:spChg>
        <pc:spChg chg="add mod">
          <ac:chgData name="Daniel Chambers" userId="d355b2e3c969cce9" providerId="LiveId" clId="{720F83E7-B6D0-470A-98F6-7298C85852F8}" dt="2019-09-21T09:49:23.627" v="27600" actId="14100"/>
          <ac:spMkLst>
            <pc:docMk/>
            <pc:sldMk cId="3246335705" sldId="293"/>
            <ac:spMk id="18" creationId="{ED5673FF-CA65-4B71-B467-786A302A9F04}"/>
          </ac:spMkLst>
        </pc:spChg>
        <pc:spChg chg="add mod">
          <ac:chgData name="Daniel Chambers" userId="d355b2e3c969cce9" providerId="LiveId" clId="{720F83E7-B6D0-470A-98F6-7298C85852F8}" dt="2019-09-21T09:49:34.779" v="27607" actId="14100"/>
          <ac:spMkLst>
            <pc:docMk/>
            <pc:sldMk cId="3246335705" sldId="293"/>
            <ac:spMk id="19" creationId="{307F3898-96B5-41C0-921B-B0A6F2D53903}"/>
          </ac:spMkLst>
        </pc:spChg>
        <pc:spChg chg="add mod">
          <ac:chgData name="Daniel Chambers" userId="d355b2e3c969cce9" providerId="LiveId" clId="{720F83E7-B6D0-470A-98F6-7298C85852F8}" dt="2019-09-21T09:49:41.939" v="27610" actId="14100"/>
          <ac:spMkLst>
            <pc:docMk/>
            <pc:sldMk cId="3246335705" sldId="293"/>
            <ac:spMk id="20" creationId="{6F0D3921-B068-4D75-824B-17CF04BD7DF4}"/>
          </ac:spMkLst>
        </pc:spChg>
        <pc:spChg chg="add mod">
          <ac:chgData name="Daniel Chambers" userId="d355b2e3c969cce9" providerId="LiveId" clId="{720F83E7-B6D0-470A-98F6-7298C85852F8}" dt="2019-09-21T10:06:12.821" v="27744" actId="14100"/>
          <ac:spMkLst>
            <pc:docMk/>
            <pc:sldMk cId="3246335705" sldId="293"/>
            <ac:spMk id="21" creationId="{B5B1B435-2DE2-4175-AD79-E6E12E83F011}"/>
          </ac:spMkLst>
        </pc:spChg>
        <pc:spChg chg="add mod">
          <ac:chgData name="Daniel Chambers" userId="d355b2e3c969cce9" providerId="LiveId" clId="{720F83E7-B6D0-470A-98F6-7298C85852F8}" dt="2019-09-21T09:56:00.478" v="27664" actId="14100"/>
          <ac:spMkLst>
            <pc:docMk/>
            <pc:sldMk cId="3246335705" sldId="293"/>
            <ac:spMk id="22" creationId="{64D95CA0-07E9-4B12-BA45-EA792E06840D}"/>
          </ac:spMkLst>
        </pc:spChg>
        <pc:spChg chg="add del mod">
          <ac:chgData name="Daniel Chambers" userId="d355b2e3c969cce9" providerId="LiveId" clId="{720F83E7-B6D0-470A-98F6-7298C85852F8}" dt="2019-09-21T09:58:54.323" v="27675" actId="11529"/>
          <ac:spMkLst>
            <pc:docMk/>
            <pc:sldMk cId="3246335705" sldId="293"/>
            <ac:spMk id="23" creationId="{42EB7F31-89CD-457D-8E78-F2997A70FF7E}"/>
          </ac:spMkLst>
        </pc:spChg>
        <pc:spChg chg="add del mod">
          <ac:chgData name="Daniel Chambers" userId="d355b2e3c969cce9" providerId="LiveId" clId="{720F83E7-B6D0-470A-98F6-7298C85852F8}" dt="2019-09-21T09:59:17.803" v="27679" actId="478"/>
          <ac:spMkLst>
            <pc:docMk/>
            <pc:sldMk cId="3246335705" sldId="293"/>
            <ac:spMk id="24" creationId="{54272513-11CC-44AD-94FD-0DAAEE94327F}"/>
          </ac:spMkLst>
        </pc:spChg>
        <pc:spChg chg="add mod topLvl">
          <ac:chgData name="Daniel Chambers" userId="d355b2e3c969cce9" providerId="LiveId" clId="{720F83E7-B6D0-470A-98F6-7298C85852F8}" dt="2019-09-21T10:20:40.884" v="27830" actId="164"/>
          <ac:spMkLst>
            <pc:docMk/>
            <pc:sldMk cId="3246335705" sldId="293"/>
            <ac:spMk id="25" creationId="{E18D5619-EED0-408D-A4EA-91268D73A0DA}"/>
          </ac:spMkLst>
        </pc:spChg>
        <pc:spChg chg="add mod topLvl">
          <ac:chgData name="Daniel Chambers" userId="d355b2e3c969cce9" providerId="LiveId" clId="{720F83E7-B6D0-470A-98F6-7298C85852F8}" dt="2019-09-21T10:20:40.884" v="27830" actId="164"/>
          <ac:spMkLst>
            <pc:docMk/>
            <pc:sldMk cId="3246335705" sldId="293"/>
            <ac:spMk id="26" creationId="{EB9B4447-842A-4E85-AB8B-BB5ADAF631DD}"/>
          </ac:spMkLst>
        </pc:spChg>
        <pc:spChg chg="add del mod">
          <ac:chgData name="Daniel Chambers" userId="d355b2e3c969cce9" providerId="LiveId" clId="{720F83E7-B6D0-470A-98F6-7298C85852F8}" dt="2019-09-21T10:00:21.122" v="27691" actId="478"/>
          <ac:spMkLst>
            <pc:docMk/>
            <pc:sldMk cId="3246335705" sldId="293"/>
            <ac:spMk id="27" creationId="{74090207-F010-4AA2-928D-CB4FD6176786}"/>
          </ac:spMkLst>
        </pc:spChg>
        <pc:spChg chg="add del mod">
          <ac:chgData name="Daniel Chambers" userId="d355b2e3c969cce9" providerId="LiveId" clId="{720F83E7-B6D0-470A-98F6-7298C85852F8}" dt="2019-09-21T10:00:36.535" v="27693" actId="11529"/>
          <ac:spMkLst>
            <pc:docMk/>
            <pc:sldMk cId="3246335705" sldId="293"/>
            <ac:spMk id="28" creationId="{E49F801D-293A-4172-9BE0-57209AFAC241}"/>
          </ac:spMkLst>
        </pc:spChg>
        <pc:spChg chg="add mod topLvl">
          <ac:chgData name="Daniel Chambers" userId="d355b2e3c969cce9" providerId="LiveId" clId="{720F83E7-B6D0-470A-98F6-7298C85852F8}" dt="2019-09-21T10:20:40.884" v="27830" actId="164"/>
          <ac:spMkLst>
            <pc:docMk/>
            <pc:sldMk cId="3246335705" sldId="293"/>
            <ac:spMk id="29" creationId="{1201ED2A-EA9B-4FC9-9232-B6298E628FEC}"/>
          </ac:spMkLst>
        </pc:spChg>
        <pc:spChg chg="add mod topLvl">
          <ac:chgData name="Daniel Chambers" userId="d355b2e3c969cce9" providerId="LiveId" clId="{720F83E7-B6D0-470A-98F6-7298C85852F8}" dt="2019-09-21T10:20:40.884" v="27830" actId="164"/>
          <ac:spMkLst>
            <pc:docMk/>
            <pc:sldMk cId="3246335705" sldId="293"/>
            <ac:spMk id="30" creationId="{87C6E603-E00B-4810-A521-3EB2AABCE8FD}"/>
          </ac:spMkLst>
        </pc:spChg>
        <pc:spChg chg="add del mod">
          <ac:chgData name="Daniel Chambers" userId="d355b2e3c969cce9" providerId="LiveId" clId="{720F83E7-B6D0-470A-98F6-7298C85852F8}" dt="2019-09-21T10:03:35.313" v="27724" actId="11529"/>
          <ac:spMkLst>
            <pc:docMk/>
            <pc:sldMk cId="3246335705" sldId="293"/>
            <ac:spMk id="31" creationId="{98439D77-7590-4036-AB42-334070FC74EB}"/>
          </ac:spMkLst>
        </pc:spChg>
        <pc:spChg chg="add mod topLvl">
          <ac:chgData name="Daniel Chambers" userId="d355b2e3c969cce9" providerId="LiveId" clId="{720F83E7-B6D0-470A-98F6-7298C85852F8}" dt="2019-09-21T10:20:40.884" v="27830" actId="164"/>
          <ac:spMkLst>
            <pc:docMk/>
            <pc:sldMk cId="3246335705" sldId="293"/>
            <ac:spMk id="32" creationId="{AE5D3A64-1087-4BA1-934B-52A651967F23}"/>
          </ac:spMkLst>
        </pc:spChg>
        <pc:spChg chg="add del mod">
          <ac:chgData name="Daniel Chambers" userId="d355b2e3c969cce9" providerId="LiveId" clId="{720F83E7-B6D0-470A-98F6-7298C85852F8}" dt="2019-09-21T10:25:03.103" v="27866" actId="478"/>
          <ac:spMkLst>
            <pc:docMk/>
            <pc:sldMk cId="3246335705" sldId="293"/>
            <ac:spMk id="34" creationId="{5B8767BD-B8D3-42BB-9A96-CE7608C12A5D}"/>
          </ac:spMkLst>
        </pc:spChg>
        <pc:spChg chg="add mod">
          <ac:chgData name="Daniel Chambers" userId="d355b2e3c969cce9" providerId="LiveId" clId="{720F83E7-B6D0-470A-98F6-7298C85852F8}" dt="2019-09-21T10:20:40.884" v="27830" actId="164"/>
          <ac:spMkLst>
            <pc:docMk/>
            <pc:sldMk cId="3246335705" sldId="293"/>
            <ac:spMk id="35" creationId="{D0C355E7-F537-4B8C-9398-D148D5E9E5D2}"/>
          </ac:spMkLst>
        </pc:spChg>
        <pc:spChg chg="add mod">
          <ac:chgData name="Daniel Chambers" userId="d355b2e3c969cce9" providerId="LiveId" clId="{720F83E7-B6D0-470A-98F6-7298C85852F8}" dt="2019-09-21T10:20:40.884" v="27830" actId="164"/>
          <ac:spMkLst>
            <pc:docMk/>
            <pc:sldMk cId="3246335705" sldId="293"/>
            <ac:spMk id="36" creationId="{91FEB62A-8BF3-419B-A40E-3BAB79A932F3}"/>
          </ac:spMkLst>
        </pc:spChg>
        <pc:spChg chg="add mod">
          <ac:chgData name="Daniel Chambers" userId="d355b2e3c969cce9" providerId="LiveId" clId="{720F83E7-B6D0-470A-98F6-7298C85852F8}" dt="2019-09-21T10:20:40.884" v="27830" actId="164"/>
          <ac:spMkLst>
            <pc:docMk/>
            <pc:sldMk cId="3246335705" sldId="293"/>
            <ac:spMk id="37" creationId="{72849564-7FD0-46A2-937C-6147DFC8F3CA}"/>
          </ac:spMkLst>
        </pc:spChg>
        <pc:spChg chg="add mod">
          <ac:chgData name="Daniel Chambers" userId="d355b2e3c969cce9" providerId="LiveId" clId="{720F83E7-B6D0-470A-98F6-7298C85852F8}" dt="2019-09-21T10:20:40.884" v="27830" actId="164"/>
          <ac:spMkLst>
            <pc:docMk/>
            <pc:sldMk cId="3246335705" sldId="293"/>
            <ac:spMk id="38" creationId="{3C624752-ACD4-4A52-91A9-8D15A32EE312}"/>
          </ac:spMkLst>
        </pc:spChg>
        <pc:spChg chg="add mod">
          <ac:chgData name="Daniel Chambers" userId="d355b2e3c969cce9" providerId="LiveId" clId="{720F83E7-B6D0-470A-98F6-7298C85852F8}" dt="2019-09-21T10:24:39.240" v="27860" actId="1076"/>
          <ac:spMkLst>
            <pc:docMk/>
            <pc:sldMk cId="3246335705" sldId="293"/>
            <ac:spMk id="40" creationId="{E83AD40F-C81C-4563-B2D4-5712F222AFBC}"/>
          </ac:spMkLst>
        </pc:spChg>
        <pc:grpChg chg="add del mod">
          <ac:chgData name="Daniel Chambers" userId="d355b2e3c969cce9" providerId="LiveId" clId="{720F83E7-B6D0-470A-98F6-7298C85852F8}" dt="2019-09-21T09:46:18.237" v="27470" actId="478"/>
          <ac:grpSpMkLst>
            <pc:docMk/>
            <pc:sldMk cId="3246335705" sldId="293"/>
            <ac:grpSpMk id="8" creationId="{0A9AF1DE-E6C0-4F1A-AE33-8EEAFCD00026}"/>
          </ac:grpSpMkLst>
        </pc:grpChg>
        <pc:grpChg chg="add del mod">
          <ac:chgData name="Daniel Chambers" userId="d355b2e3c969cce9" providerId="LiveId" clId="{720F83E7-B6D0-470A-98F6-7298C85852F8}" dt="2019-09-21T10:20:35.728" v="27829" actId="165"/>
          <ac:grpSpMkLst>
            <pc:docMk/>
            <pc:sldMk cId="3246335705" sldId="293"/>
            <ac:grpSpMk id="33" creationId="{7AF98E2C-9137-4D04-B237-D3DF8367E6C9}"/>
          </ac:grpSpMkLst>
        </pc:grpChg>
        <pc:grpChg chg="add mod">
          <ac:chgData name="Daniel Chambers" userId="d355b2e3c969cce9" providerId="LiveId" clId="{720F83E7-B6D0-470A-98F6-7298C85852F8}" dt="2019-09-21T10:20:40.884" v="27830" actId="164"/>
          <ac:grpSpMkLst>
            <pc:docMk/>
            <pc:sldMk cId="3246335705" sldId="293"/>
            <ac:grpSpMk id="39" creationId="{D5456C61-46AE-461A-96F1-CF8BF09B1DE8}"/>
          </ac:grpSpMkLst>
        </pc:grpChg>
        <pc:picChg chg="del">
          <ac:chgData name="Daniel Chambers" userId="d355b2e3c969cce9" providerId="LiveId" clId="{720F83E7-B6D0-470A-98F6-7298C85852F8}" dt="2019-09-21T09:36:30.671" v="26898" actId="478"/>
          <ac:picMkLst>
            <pc:docMk/>
            <pc:sldMk cId="3246335705" sldId="293"/>
            <ac:picMk id="7" creationId="{FE3EB899-25BE-4741-B94B-FDFFEB5F36BE}"/>
          </ac:picMkLst>
        </pc:picChg>
        <pc:picChg chg="add mod">
          <ac:chgData name="Daniel Chambers" userId="d355b2e3c969cce9" providerId="LiveId" clId="{720F83E7-B6D0-470A-98F6-7298C85852F8}" dt="2019-09-21T10:25:06.884" v="27867" actId="14100"/>
          <ac:picMkLst>
            <pc:docMk/>
            <pc:sldMk cId="3246335705" sldId="293"/>
            <ac:picMk id="41" creationId="{68A4BAA0-417A-4082-AAD3-82B6A4AF6AF4}"/>
          </ac:picMkLst>
        </pc:picChg>
        <pc:cxnChg chg="mod">
          <ac:chgData name="Daniel Chambers" userId="d355b2e3c969cce9" providerId="LiveId" clId="{720F83E7-B6D0-470A-98F6-7298C85852F8}" dt="2019-09-21T09:46:18.237" v="27470" actId="478"/>
          <ac:cxnSpMkLst>
            <pc:docMk/>
            <pc:sldMk cId="3246335705" sldId="293"/>
            <ac:cxnSpMk id="10" creationId="{1F1B9C23-EFC4-4423-A868-3CA2D840C0DC}"/>
          </ac:cxnSpMkLst>
        </pc:cxnChg>
      </pc:sldChg>
      <pc:sldChg chg="addSp delSp modSp add delAnim modAnim modNotesTx">
        <pc:chgData name="Daniel Chambers" userId="d355b2e3c969cce9" providerId="LiveId" clId="{720F83E7-B6D0-470A-98F6-7298C85852F8}" dt="2019-09-22T07:45:11.954" v="33426" actId="20577"/>
        <pc:sldMkLst>
          <pc:docMk/>
          <pc:sldMk cId="3203517461" sldId="294"/>
        </pc:sldMkLst>
        <pc:spChg chg="mod">
          <ac:chgData name="Daniel Chambers" userId="d355b2e3c969cce9" providerId="LiveId" clId="{720F83E7-B6D0-470A-98F6-7298C85852F8}" dt="2019-09-22T07:39:26.129" v="32871" actId="20577"/>
          <ac:spMkLst>
            <pc:docMk/>
            <pc:sldMk cId="3203517461" sldId="294"/>
            <ac:spMk id="2" creationId="{C497BC84-CB45-4604-95E3-45A2EB534E89}"/>
          </ac:spMkLst>
        </pc:spChg>
        <pc:spChg chg="del">
          <ac:chgData name="Daniel Chambers" userId="d355b2e3c969cce9" providerId="LiveId" clId="{720F83E7-B6D0-470A-98F6-7298C85852F8}" dt="2019-09-22T07:37:57.804" v="32841" actId="478"/>
          <ac:spMkLst>
            <pc:docMk/>
            <pc:sldMk cId="3203517461" sldId="294"/>
            <ac:spMk id="19" creationId="{43BB3A80-4253-43DE-BD28-8D16D000007A}"/>
          </ac:spMkLst>
        </pc:spChg>
        <pc:picChg chg="add del mod modCrop">
          <ac:chgData name="Daniel Chambers" userId="d355b2e3c969cce9" providerId="LiveId" clId="{720F83E7-B6D0-470A-98F6-7298C85852F8}" dt="2019-09-22T07:41:04.537" v="32899" actId="478"/>
          <ac:picMkLst>
            <pc:docMk/>
            <pc:sldMk cId="3203517461" sldId="294"/>
            <ac:picMk id="4" creationId="{0A3B38A9-154C-439A-9A57-039E22CC3C06}"/>
          </ac:picMkLst>
        </pc:picChg>
        <pc:picChg chg="add mod modCrop">
          <ac:chgData name="Daniel Chambers" userId="d355b2e3c969cce9" providerId="LiveId" clId="{720F83E7-B6D0-470A-98F6-7298C85852F8}" dt="2019-09-22T07:41:33.299" v="32911" actId="14100"/>
          <ac:picMkLst>
            <pc:docMk/>
            <pc:sldMk cId="3203517461" sldId="294"/>
            <ac:picMk id="12" creationId="{EC934CBC-27BB-4BCE-B1F0-01C638E62058}"/>
          </ac:picMkLst>
        </pc:picChg>
        <pc:picChg chg="del">
          <ac:chgData name="Daniel Chambers" userId="d355b2e3c969cce9" providerId="LiveId" clId="{720F83E7-B6D0-470A-98F6-7298C85852F8}" dt="2019-09-22T07:37:55.492" v="32840" actId="478"/>
          <ac:picMkLst>
            <pc:docMk/>
            <pc:sldMk cId="3203517461" sldId="294"/>
            <ac:picMk id="28" creationId="{6DFD28E9-C32A-4E77-98D8-81218D895114}"/>
          </ac:picMkLst>
        </pc:picChg>
      </pc:sldChg>
      <pc:sldChg chg="delSp add del delAnim">
        <pc:chgData name="Daniel Chambers" userId="d355b2e3c969cce9" providerId="LiveId" clId="{720F83E7-B6D0-470A-98F6-7298C85852F8}" dt="2019-09-21T10:34:19.334" v="29453" actId="2696"/>
        <pc:sldMkLst>
          <pc:docMk/>
          <pc:sldMk cId="4218989663" sldId="294"/>
        </pc:sldMkLst>
        <pc:spChg chg="del">
          <ac:chgData name="Daniel Chambers" userId="d355b2e3c969cce9" providerId="LiveId" clId="{720F83E7-B6D0-470A-98F6-7298C85852F8}" dt="2019-09-21T09:46:14.097" v="27469" actId="478"/>
          <ac:spMkLst>
            <pc:docMk/>
            <pc:sldMk cId="4218989663" sldId="294"/>
            <ac:spMk id="12" creationId="{01FE0A95-57EB-464A-BCB6-8860DD8765FC}"/>
          </ac:spMkLst>
        </pc:spChg>
        <pc:spChg chg="del">
          <ac:chgData name="Daniel Chambers" userId="d355b2e3c969cce9" providerId="LiveId" clId="{720F83E7-B6D0-470A-98F6-7298C85852F8}" dt="2019-09-21T09:46:14.097" v="27469" actId="478"/>
          <ac:spMkLst>
            <pc:docMk/>
            <pc:sldMk cId="4218989663" sldId="294"/>
            <ac:spMk id="13" creationId="{DC063877-E462-4999-93BA-D7D015952076}"/>
          </ac:spMkLst>
        </pc:spChg>
      </pc:sldChg>
      <pc:sldChg chg="addSp delSp modSp add modAnim modNotesTx">
        <pc:chgData name="Daniel Chambers" userId="d355b2e3c969cce9" providerId="LiveId" clId="{720F83E7-B6D0-470A-98F6-7298C85852F8}" dt="2019-10-05T13:52:29.693" v="65052"/>
        <pc:sldMkLst>
          <pc:docMk/>
          <pc:sldMk cId="2751180291" sldId="295"/>
        </pc:sldMkLst>
        <pc:spChg chg="mod">
          <ac:chgData name="Daniel Chambers" userId="d355b2e3c969cce9" providerId="LiveId" clId="{720F83E7-B6D0-470A-98F6-7298C85852F8}" dt="2019-09-22T08:07:16.164" v="35197" actId="20577"/>
          <ac:spMkLst>
            <pc:docMk/>
            <pc:sldMk cId="2751180291" sldId="295"/>
            <ac:spMk id="2" creationId="{072CB15A-2344-430B-A945-E4400B31A4CF}"/>
          </ac:spMkLst>
        </pc:spChg>
        <pc:spChg chg="del">
          <ac:chgData name="Daniel Chambers" userId="d355b2e3c969cce9" providerId="LiveId" clId="{720F83E7-B6D0-470A-98F6-7298C85852F8}" dt="2019-09-22T07:49:46.726" v="33439" actId="478"/>
          <ac:spMkLst>
            <pc:docMk/>
            <pc:sldMk cId="2751180291" sldId="295"/>
            <ac:spMk id="3" creationId="{A70A75C8-C5C0-4B8A-A66A-F9EE292930AF}"/>
          </ac:spMkLst>
        </pc:spChg>
        <pc:spChg chg="add mod">
          <ac:chgData name="Daniel Chambers" userId="d355b2e3c969cce9" providerId="LiveId" clId="{720F83E7-B6D0-470A-98F6-7298C85852F8}" dt="2019-09-30T06:41:16.354" v="58313" actId="207"/>
          <ac:spMkLst>
            <pc:docMk/>
            <pc:sldMk cId="2751180291" sldId="295"/>
            <ac:spMk id="4" creationId="{D4DE8A9E-F264-4260-B661-CC74C7AB4A6E}"/>
          </ac:spMkLst>
        </pc:spChg>
        <pc:spChg chg="add mod">
          <ac:chgData name="Daniel Chambers" userId="d355b2e3c969cce9" providerId="LiveId" clId="{720F83E7-B6D0-470A-98F6-7298C85852F8}" dt="2019-09-22T07:53:33.135" v="33537" actId="20577"/>
          <ac:spMkLst>
            <pc:docMk/>
            <pc:sldMk cId="2751180291" sldId="295"/>
            <ac:spMk id="5" creationId="{5EF964AE-8216-4E2D-B992-D743CEE6D36D}"/>
          </ac:spMkLst>
        </pc:spChg>
        <pc:spChg chg="add mod">
          <ac:chgData name="Daniel Chambers" userId="d355b2e3c969cce9" providerId="LiveId" clId="{720F83E7-B6D0-470A-98F6-7298C85852F8}" dt="2019-09-30T06:08:43.944" v="56876" actId="14100"/>
          <ac:spMkLst>
            <pc:docMk/>
            <pc:sldMk cId="2751180291" sldId="295"/>
            <ac:spMk id="6" creationId="{5B98C986-A783-4981-B979-83E160E0402B}"/>
          </ac:spMkLst>
        </pc:spChg>
        <pc:spChg chg="add del mod">
          <ac:chgData name="Daniel Chambers" userId="d355b2e3c969cce9" providerId="LiveId" clId="{720F83E7-B6D0-470A-98F6-7298C85852F8}" dt="2019-09-22T07:54:28.485" v="33540" actId="478"/>
          <ac:spMkLst>
            <pc:docMk/>
            <pc:sldMk cId="2751180291" sldId="295"/>
            <ac:spMk id="6" creationId="{E5F18DD9-9921-4755-8DC8-37DAB8453E36}"/>
          </ac:spMkLst>
        </pc:spChg>
        <pc:spChg chg="add mod">
          <ac:chgData name="Daniel Chambers" userId="d355b2e3c969cce9" providerId="LiveId" clId="{720F83E7-B6D0-470A-98F6-7298C85852F8}" dt="2019-10-05T13:51:44.533" v="65042" actId="1076"/>
          <ac:spMkLst>
            <pc:docMk/>
            <pc:sldMk cId="2751180291" sldId="295"/>
            <ac:spMk id="7" creationId="{8BE50CC9-05E9-4776-80E2-26248A658257}"/>
          </ac:spMkLst>
        </pc:spChg>
        <pc:spChg chg="add del">
          <ac:chgData name="Daniel Chambers" userId="d355b2e3c969cce9" providerId="LiveId" clId="{720F83E7-B6D0-470A-98F6-7298C85852F8}" dt="2019-10-05T13:51:45.275" v="65043"/>
          <ac:spMkLst>
            <pc:docMk/>
            <pc:sldMk cId="2751180291" sldId="295"/>
            <ac:spMk id="9" creationId="{08CD8346-E9DD-49C4-80F7-180C2A5F8296}"/>
          </ac:spMkLst>
        </pc:spChg>
        <pc:spChg chg="add mod">
          <ac:chgData name="Daniel Chambers" userId="d355b2e3c969cce9" providerId="LiveId" clId="{720F83E7-B6D0-470A-98F6-7298C85852F8}" dt="2019-10-05T13:51:51.895" v="65045" actId="1076"/>
          <ac:spMkLst>
            <pc:docMk/>
            <pc:sldMk cId="2751180291" sldId="295"/>
            <ac:spMk id="10" creationId="{37B69F32-AEA8-42B7-99BC-D00A41103A6E}"/>
          </ac:spMkLst>
        </pc:spChg>
        <pc:spChg chg="add mod">
          <ac:chgData name="Daniel Chambers" userId="d355b2e3c969cce9" providerId="LiveId" clId="{720F83E7-B6D0-470A-98F6-7298C85852F8}" dt="2019-10-05T13:51:59.534" v="65047" actId="1076"/>
          <ac:spMkLst>
            <pc:docMk/>
            <pc:sldMk cId="2751180291" sldId="295"/>
            <ac:spMk id="11" creationId="{A2A561D2-3070-41AD-B8FC-FB2F0881B804}"/>
          </ac:spMkLst>
        </pc:spChg>
        <pc:picChg chg="add mod">
          <ac:chgData name="Daniel Chambers" userId="d355b2e3c969cce9" providerId="LiveId" clId="{720F83E7-B6D0-470A-98F6-7298C85852F8}" dt="2019-09-22T08:25:03.449" v="36958" actId="1076"/>
          <ac:picMkLst>
            <pc:docMk/>
            <pc:sldMk cId="2751180291" sldId="295"/>
            <ac:picMk id="8" creationId="{784B9461-CA9C-4FFC-808B-E7D62B231E51}"/>
          </ac:picMkLst>
        </pc:picChg>
      </pc:sldChg>
      <pc:sldChg chg="addSp modSp add modAnim modNotesTx">
        <pc:chgData name="Daniel Chambers" userId="d355b2e3c969cce9" providerId="LiveId" clId="{720F83E7-B6D0-470A-98F6-7298C85852F8}" dt="2019-10-05T13:55:22.206" v="65088" actId="20577"/>
        <pc:sldMkLst>
          <pc:docMk/>
          <pc:sldMk cId="2442741687" sldId="296"/>
        </pc:sldMkLst>
        <pc:spChg chg="mod">
          <ac:chgData name="Daniel Chambers" userId="d355b2e3c969cce9" providerId="LiveId" clId="{720F83E7-B6D0-470A-98F6-7298C85852F8}" dt="2019-09-22T08:09:28.356" v="35221" actId="20577"/>
          <ac:spMkLst>
            <pc:docMk/>
            <pc:sldMk cId="2442741687" sldId="296"/>
            <ac:spMk id="2" creationId="{072CB15A-2344-430B-A945-E4400B31A4CF}"/>
          </ac:spMkLst>
        </pc:spChg>
        <pc:spChg chg="add mod">
          <ac:chgData name="Daniel Chambers" userId="d355b2e3c969cce9" providerId="LiveId" clId="{720F83E7-B6D0-470A-98F6-7298C85852F8}" dt="2019-09-30T06:22:02.731" v="57676" actId="1076"/>
          <ac:spMkLst>
            <pc:docMk/>
            <pc:sldMk cId="2442741687" sldId="296"/>
            <ac:spMk id="3" creationId="{483347F8-1D80-466C-A279-3A2A2002FF41}"/>
          </ac:spMkLst>
        </pc:spChg>
        <pc:spChg chg="mod">
          <ac:chgData name="Daniel Chambers" userId="d355b2e3c969cce9" providerId="LiveId" clId="{720F83E7-B6D0-470A-98F6-7298C85852F8}" dt="2019-09-30T06:41:27.410" v="58316" actId="207"/>
          <ac:spMkLst>
            <pc:docMk/>
            <pc:sldMk cId="2442741687" sldId="296"/>
            <ac:spMk id="4" creationId="{D4DE8A9E-F264-4260-B661-CC74C7AB4A6E}"/>
          </ac:spMkLst>
        </pc:spChg>
        <pc:spChg chg="mod">
          <ac:chgData name="Daniel Chambers" userId="d355b2e3c969cce9" providerId="LiveId" clId="{720F83E7-B6D0-470A-98F6-7298C85852F8}" dt="2019-09-30T06:20:31.260" v="57615" actId="1076"/>
          <ac:spMkLst>
            <pc:docMk/>
            <pc:sldMk cId="2442741687" sldId="296"/>
            <ac:spMk id="5" creationId="{5EF964AE-8216-4E2D-B992-D743CEE6D36D}"/>
          </ac:spMkLst>
        </pc:spChg>
        <pc:spChg chg="add mod">
          <ac:chgData name="Daniel Chambers" userId="d355b2e3c969cce9" providerId="LiveId" clId="{720F83E7-B6D0-470A-98F6-7298C85852F8}" dt="2019-09-30T06:21:39.876" v="57651" actId="14100"/>
          <ac:spMkLst>
            <pc:docMk/>
            <pc:sldMk cId="2442741687" sldId="296"/>
            <ac:spMk id="7" creationId="{B5A33692-73DC-43A3-83FE-0E08D7975E5A}"/>
          </ac:spMkLst>
        </pc:spChg>
        <pc:spChg chg="add mod">
          <ac:chgData name="Daniel Chambers" userId="d355b2e3c969cce9" providerId="LiveId" clId="{720F83E7-B6D0-470A-98F6-7298C85852F8}" dt="2019-09-30T06:23:49.625" v="57689" actId="14100"/>
          <ac:spMkLst>
            <pc:docMk/>
            <pc:sldMk cId="2442741687" sldId="296"/>
            <ac:spMk id="8" creationId="{7C9594FB-8A71-4AFD-8AA6-56D52E340735}"/>
          </ac:spMkLst>
        </pc:spChg>
        <pc:spChg chg="add mod">
          <ac:chgData name="Daniel Chambers" userId="d355b2e3c969cce9" providerId="LiveId" clId="{720F83E7-B6D0-470A-98F6-7298C85852F8}" dt="2019-09-30T06:24:14.723" v="57695" actId="14100"/>
          <ac:spMkLst>
            <pc:docMk/>
            <pc:sldMk cId="2442741687" sldId="296"/>
            <ac:spMk id="9" creationId="{E41D132D-713A-46B5-BEFD-11BC333BCB0F}"/>
          </ac:spMkLst>
        </pc:spChg>
        <pc:spChg chg="add mod">
          <ac:chgData name="Daniel Chambers" userId="d355b2e3c969cce9" providerId="LiveId" clId="{720F83E7-B6D0-470A-98F6-7298C85852F8}" dt="2019-09-30T06:24:38.674" v="57701" actId="14100"/>
          <ac:spMkLst>
            <pc:docMk/>
            <pc:sldMk cId="2442741687" sldId="296"/>
            <ac:spMk id="10" creationId="{53FFCF9F-52EB-4ACC-A626-B301BB8F6F26}"/>
          </ac:spMkLst>
        </pc:spChg>
        <pc:spChg chg="add mod">
          <ac:chgData name="Daniel Chambers" userId="d355b2e3c969cce9" providerId="LiveId" clId="{720F83E7-B6D0-470A-98F6-7298C85852F8}" dt="2019-09-30T06:25:54.145" v="57820" actId="1076"/>
          <ac:spMkLst>
            <pc:docMk/>
            <pc:sldMk cId="2442741687" sldId="296"/>
            <ac:spMk id="11" creationId="{17ADCC15-7E14-4967-A71A-A8326E7A83B7}"/>
          </ac:spMkLst>
        </pc:spChg>
        <pc:spChg chg="add mod">
          <ac:chgData name="Daniel Chambers" userId="d355b2e3c969cce9" providerId="LiveId" clId="{720F83E7-B6D0-470A-98F6-7298C85852F8}" dt="2019-09-30T06:26:11.202" v="57825" actId="14100"/>
          <ac:spMkLst>
            <pc:docMk/>
            <pc:sldMk cId="2442741687" sldId="296"/>
            <ac:spMk id="12" creationId="{B3D71E20-AFB7-4D9C-B0FD-1CE8795ABB28}"/>
          </ac:spMkLst>
        </pc:spChg>
        <pc:picChg chg="add mod">
          <ac:chgData name="Daniel Chambers" userId="d355b2e3c969cce9" providerId="LiveId" clId="{720F83E7-B6D0-470A-98F6-7298C85852F8}" dt="2019-09-30T06:20:31.260" v="57615" actId="1076"/>
          <ac:picMkLst>
            <pc:docMk/>
            <pc:sldMk cId="2442741687" sldId="296"/>
            <ac:picMk id="6" creationId="{DBC80748-7384-4B2D-8E57-07F269B3C7D0}"/>
          </ac:picMkLst>
        </pc:picChg>
      </pc:sldChg>
      <pc:sldChg chg="addSp delSp modSp add modAnim modNotesTx">
        <pc:chgData name="Daniel Chambers" userId="d355b2e3c969cce9" providerId="LiveId" clId="{720F83E7-B6D0-470A-98F6-7298C85852F8}" dt="2019-10-05T13:58:26.231" v="65098" actId="20577"/>
        <pc:sldMkLst>
          <pc:docMk/>
          <pc:sldMk cId="877870090" sldId="297"/>
        </pc:sldMkLst>
        <pc:spChg chg="mod">
          <ac:chgData name="Daniel Chambers" userId="d355b2e3c969cce9" providerId="LiveId" clId="{720F83E7-B6D0-470A-98F6-7298C85852F8}" dt="2019-09-22T08:26:20.946" v="37047" actId="20577"/>
          <ac:spMkLst>
            <pc:docMk/>
            <pc:sldMk cId="877870090" sldId="297"/>
            <ac:spMk id="2" creationId="{8E327680-8B2D-44F8-9FEE-AF855C7646B8}"/>
          </ac:spMkLst>
        </pc:spChg>
        <pc:spChg chg="del">
          <ac:chgData name="Daniel Chambers" userId="d355b2e3c969cce9" providerId="LiveId" clId="{720F83E7-B6D0-470A-98F6-7298C85852F8}" dt="2019-09-22T09:10:13.055" v="37049" actId="478"/>
          <ac:spMkLst>
            <pc:docMk/>
            <pc:sldMk cId="877870090" sldId="297"/>
            <ac:spMk id="3" creationId="{9DBF8DA5-83D4-4760-AB07-3A609CE9B0FB}"/>
          </ac:spMkLst>
        </pc:spChg>
        <pc:spChg chg="add mod">
          <ac:chgData name="Daniel Chambers" userId="d355b2e3c969cce9" providerId="LiveId" clId="{720F83E7-B6D0-470A-98F6-7298C85852F8}" dt="2019-09-22T09:11:20.131" v="37082" actId="6549"/>
          <ac:spMkLst>
            <pc:docMk/>
            <pc:sldMk cId="877870090" sldId="297"/>
            <ac:spMk id="4" creationId="{39CCADE5-3BA6-406D-953E-B56AED11CBA9}"/>
          </ac:spMkLst>
        </pc:spChg>
        <pc:spChg chg="add mod">
          <ac:chgData name="Daniel Chambers" userId="d355b2e3c969cce9" providerId="LiveId" clId="{720F83E7-B6D0-470A-98F6-7298C85852F8}" dt="2019-09-22T09:15:41.343" v="37133" actId="1582"/>
          <ac:spMkLst>
            <pc:docMk/>
            <pc:sldMk cId="877870090" sldId="297"/>
            <ac:spMk id="5" creationId="{1DE3B7AE-7883-40AA-BD8B-E005499D5004}"/>
          </ac:spMkLst>
        </pc:spChg>
        <pc:spChg chg="add mod">
          <ac:chgData name="Daniel Chambers" userId="d355b2e3c969cce9" providerId="LiveId" clId="{720F83E7-B6D0-470A-98F6-7298C85852F8}" dt="2019-09-22T09:28:27.169" v="37266" actId="20577"/>
          <ac:spMkLst>
            <pc:docMk/>
            <pc:sldMk cId="877870090" sldId="297"/>
            <ac:spMk id="6" creationId="{0F86BA44-09C8-4526-A4CE-F634E982A3A1}"/>
          </ac:spMkLst>
        </pc:spChg>
        <pc:spChg chg="add mod">
          <ac:chgData name="Daniel Chambers" userId="d355b2e3c969cce9" providerId="LiveId" clId="{720F83E7-B6D0-470A-98F6-7298C85852F8}" dt="2019-09-22T09:16:07.877" v="37136" actId="20577"/>
          <ac:spMkLst>
            <pc:docMk/>
            <pc:sldMk cId="877870090" sldId="297"/>
            <ac:spMk id="7" creationId="{A2BC6CBB-9D6F-4F24-B6DE-0ACED900097A}"/>
          </ac:spMkLst>
        </pc:spChg>
        <pc:spChg chg="add mod">
          <ac:chgData name="Daniel Chambers" userId="d355b2e3c969cce9" providerId="LiveId" clId="{720F83E7-B6D0-470A-98F6-7298C85852F8}" dt="2019-09-22T09:16:17.357" v="37139" actId="20577"/>
          <ac:spMkLst>
            <pc:docMk/>
            <pc:sldMk cId="877870090" sldId="297"/>
            <ac:spMk id="8" creationId="{1F7C4E77-76E7-463B-A8AC-15B5659B01BC}"/>
          </ac:spMkLst>
        </pc:spChg>
        <pc:spChg chg="add mod">
          <ac:chgData name="Daniel Chambers" userId="d355b2e3c969cce9" providerId="LiveId" clId="{720F83E7-B6D0-470A-98F6-7298C85852F8}" dt="2019-09-22T09:16:19.678" v="37141" actId="20577"/>
          <ac:spMkLst>
            <pc:docMk/>
            <pc:sldMk cId="877870090" sldId="297"/>
            <ac:spMk id="9" creationId="{68202B95-AE29-4570-8F1E-064298A88081}"/>
          </ac:spMkLst>
        </pc:spChg>
        <pc:spChg chg="add del mod">
          <ac:chgData name="Daniel Chambers" userId="d355b2e3c969cce9" providerId="LiveId" clId="{720F83E7-B6D0-470A-98F6-7298C85852F8}" dt="2019-09-22T09:17:04.724" v="37148" actId="478"/>
          <ac:spMkLst>
            <pc:docMk/>
            <pc:sldMk cId="877870090" sldId="297"/>
            <ac:spMk id="10" creationId="{A7B67CBA-070C-4405-A0F0-BD619A6ECF32}"/>
          </ac:spMkLst>
        </pc:spChg>
        <pc:spChg chg="add del mod">
          <ac:chgData name="Daniel Chambers" userId="d355b2e3c969cce9" providerId="LiveId" clId="{720F83E7-B6D0-470A-98F6-7298C85852F8}" dt="2019-09-22T09:17:17.355" v="37151" actId="478"/>
          <ac:spMkLst>
            <pc:docMk/>
            <pc:sldMk cId="877870090" sldId="297"/>
            <ac:spMk id="11" creationId="{24841CA2-8222-4786-995C-B4623A94B424}"/>
          </ac:spMkLst>
        </pc:spChg>
        <pc:spChg chg="add del mod">
          <ac:chgData name="Daniel Chambers" userId="d355b2e3c969cce9" providerId="LiveId" clId="{720F83E7-B6D0-470A-98F6-7298C85852F8}" dt="2019-09-22T09:17:45.888" v="37155" actId="11529"/>
          <ac:spMkLst>
            <pc:docMk/>
            <pc:sldMk cId="877870090" sldId="297"/>
            <ac:spMk id="14" creationId="{345221A8-CFB3-48C7-84A8-E278794C4E0D}"/>
          </ac:spMkLst>
        </pc:spChg>
        <pc:spChg chg="add mod">
          <ac:chgData name="Daniel Chambers" userId="d355b2e3c969cce9" providerId="LiveId" clId="{720F83E7-B6D0-470A-98F6-7298C85852F8}" dt="2019-09-22T09:40:28.683" v="37334" actId="164"/>
          <ac:spMkLst>
            <pc:docMk/>
            <pc:sldMk cId="877870090" sldId="297"/>
            <ac:spMk id="15" creationId="{7229B272-4024-4E63-B31A-486BD9EC4B64}"/>
          </ac:spMkLst>
        </pc:spChg>
        <pc:spChg chg="add mod">
          <ac:chgData name="Daniel Chambers" userId="d355b2e3c969cce9" providerId="LiveId" clId="{720F83E7-B6D0-470A-98F6-7298C85852F8}" dt="2019-09-22T09:19:49.724" v="37205" actId="20577"/>
          <ac:spMkLst>
            <pc:docMk/>
            <pc:sldMk cId="877870090" sldId="297"/>
            <ac:spMk id="16" creationId="{CF88D135-C811-4A54-8BA8-265EE8F49E0E}"/>
          </ac:spMkLst>
        </pc:spChg>
        <pc:spChg chg="add mod">
          <ac:chgData name="Daniel Chambers" userId="d355b2e3c969cce9" providerId="LiveId" clId="{720F83E7-B6D0-470A-98F6-7298C85852F8}" dt="2019-09-22T09:25:27.620" v="37239" actId="20577"/>
          <ac:spMkLst>
            <pc:docMk/>
            <pc:sldMk cId="877870090" sldId="297"/>
            <ac:spMk id="17" creationId="{B36CAF3E-17FA-4D3A-8277-7D5E4A2382C7}"/>
          </ac:spMkLst>
        </pc:spChg>
        <pc:spChg chg="add mod">
          <ac:chgData name="Daniel Chambers" userId="d355b2e3c969cce9" providerId="LiveId" clId="{720F83E7-B6D0-470A-98F6-7298C85852F8}" dt="2019-09-22T09:25:33.415" v="37240" actId="20577"/>
          <ac:spMkLst>
            <pc:docMk/>
            <pc:sldMk cId="877870090" sldId="297"/>
            <ac:spMk id="18" creationId="{885C849C-BA48-4EDF-A180-50BC34913292}"/>
          </ac:spMkLst>
        </pc:spChg>
        <pc:spChg chg="add mod">
          <ac:chgData name="Daniel Chambers" userId="d355b2e3c969cce9" providerId="LiveId" clId="{720F83E7-B6D0-470A-98F6-7298C85852F8}" dt="2019-09-22T09:26:29.425" v="37253" actId="20577"/>
          <ac:spMkLst>
            <pc:docMk/>
            <pc:sldMk cId="877870090" sldId="297"/>
            <ac:spMk id="19" creationId="{23395117-625F-4AAB-B4FF-D869A65B3023}"/>
          </ac:spMkLst>
        </pc:spChg>
        <pc:spChg chg="add mod">
          <ac:chgData name="Daniel Chambers" userId="d355b2e3c969cce9" providerId="LiveId" clId="{720F83E7-B6D0-470A-98F6-7298C85852F8}" dt="2019-09-22T09:40:28.683" v="37334" actId="164"/>
          <ac:spMkLst>
            <pc:docMk/>
            <pc:sldMk cId="877870090" sldId="297"/>
            <ac:spMk id="20" creationId="{FE93F63C-5585-444F-BE58-AF39937767DF}"/>
          </ac:spMkLst>
        </pc:spChg>
        <pc:grpChg chg="add mod">
          <ac:chgData name="Daniel Chambers" userId="d355b2e3c969cce9" providerId="LiveId" clId="{720F83E7-B6D0-470A-98F6-7298C85852F8}" dt="2019-09-22T09:40:28.683" v="37334" actId="164"/>
          <ac:grpSpMkLst>
            <pc:docMk/>
            <pc:sldMk cId="877870090" sldId="297"/>
            <ac:grpSpMk id="23" creationId="{259D910C-75D2-4DAE-80EF-4E1A2C72DAA3}"/>
          </ac:grpSpMkLst>
        </pc:grpChg>
        <pc:picChg chg="add mod">
          <ac:chgData name="Daniel Chambers" userId="d355b2e3c969cce9" providerId="LiveId" clId="{720F83E7-B6D0-470A-98F6-7298C85852F8}" dt="2019-09-22T09:40:39.493" v="37335" actId="1076"/>
          <ac:picMkLst>
            <pc:docMk/>
            <pc:sldMk cId="877870090" sldId="297"/>
            <ac:picMk id="22" creationId="{9D490723-646E-4DFF-9BB1-8E8B4F68D3EE}"/>
          </ac:picMkLst>
        </pc:picChg>
        <pc:cxnChg chg="add del mod">
          <ac:chgData name="Daniel Chambers" userId="d355b2e3c969cce9" providerId="LiveId" clId="{720F83E7-B6D0-470A-98F6-7298C85852F8}" dt="2019-09-22T09:17:42.515" v="37153" actId="478"/>
          <ac:cxnSpMkLst>
            <pc:docMk/>
            <pc:sldMk cId="877870090" sldId="297"/>
            <ac:cxnSpMk id="13" creationId="{6DF261C4-5A0B-43BE-AFB4-C94218391149}"/>
          </ac:cxnSpMkLst>
        </pc:cxnChg>
      </pc:sldChg>
      <pc:sldChg chg="addSp delSp modSp add addAnim delAnim modAnim modNotesTx">
        <pc:chgData name="Daniel Chambers" userId="d355b2e3c969cce9" providerId="LiveId" clId="{720F83E7-B6D0-470A-98F6-7298C85852F8}" dt="2019-09-30T06:44:58.296" v="58321" actId="207"/>
        <pc:sldMkLst>
          <pc:docMk/>
          <pc:sldMk cId="2659093733" sldId="298"/>
        </pc:sldMkLst>
        <pc:spChg chg="mod">
          <ac:chgData name="Daniel Chambers" userId="d355b2e3c969cce9" providerId="LiveId" clId="{720F83E7-B6D0-470A-98F6-7298C85852F8}" dt="2019-09-22T09:46:29.985" v="38201" actId="20577"/>
          <ac:spMkLst>
            <pc:docMk/>
            <pc:sldMk cId="2659093733" sldId="298"/>
            <ac:spMk id="2" creationId="{5601E67F-517E-4402-B144-D4BA63700A52}"/>
          </ac:spMkLst>
        </pc:spChg>
        <pc:spChg chg="add del">
          <ac:chgData name="Daniel Chambers" userId="d355b2e3c969cce9" providerId="LiveId" clId="{720F83E7-B6D0-470A-98F6-7298C85852F8}" dt="2019-09-29T05:27:15.173" v="38689" actId="478"/>
          <ac:spMkLst>
            <pc:docMk/>
            <pc:sldMk cId="2659093733" sldId="298"/>
            <ac:spMk id="3" creationId="{EC99B310-2158-43B3-87F1-C4EE34FF493C}"/>
          </ac:spMkLst>
        </pc:spChg>
        <pc:spChg chg="add del mod">
          <ac:chgData name="Daniel Chambers" userId="d355b2e3c969cce9" providerId="LiveId" clId="{720F83E7-B6D0-470A-98F6-7298C85852F8}" dt="2019-09-29T05:27:12.307" v="38687"/>
          <ac:spMkLst>
            <pc:docMk/>
            <pc:sldMk cId="2659093733" sldId="298"/>
            <ac:spMk id="4" creationId="{56C0CC37-9F0A-4B3D-B242-90E396F391F8}"/>
          </ac:spMkLst>
        </pc:spChg>
        <pc:spChg chg="add mod">
          <ac:chgData name="Daniel Chambers" userId="d355b2e3c969cce9" providerId="LiveId" clId="{720F83E7-B6D0-470A-98F6-7298C85852F8}" dt="2019-09-30T06:44:48.874" v="58318" actId="207"/>
          <ac:spMkLst>
            <pc:docMk/>
            <pc:sldMk cId="2659093733" sldId="298"/>
            <ac:spMk id="5" creationId="{6C643EC9-E2F6-485D-8551-F8988A4A575C}"/>
          </ac:spMkLst>
        </pc:spChg>
        <pc:spChg chg="add mod">
          <ac:chgData name="Daniel Chambers" userId="d355b2e3c969cce9" providerId="LiveId" clId="{720F83E7-B6D0-470A-98F6-7298C85852F8}" dt="2019-09-29T05:31:52.014" v="39171" actId="14100"/>
          <ac:spMkLst>
            <pc:docMk/>
            <pc:sldMk cId="2659093733" sldId="298"/>
            <ac:spMk id="6" creationId="{535F38CA-BD70-4968-A2FE-CF20A92F2CAE}"/>
          </ac:spMkLst>
        </pc:spChg>
        <pc:spChg chg="add mod">
          <ac:chgData name="Daniel Chambers" userId="d355b2e3c969cce9" providerId="LiveId" clId="{720F83E7-B6D0-470A-98F6-7298C85852F8}" dt="2019-09-29T05:32:24.277" v="39253" actId="1076"/>
          <ac:spMkLst>
            <pc:docMk/>
            <pc:sldMk cId="2659093733" sldId="298"/>
            <ac:spMk id="7" creationId="{3F29216D-CC6C-47BF-98BE-10BD25342E63}"/>
          </ac:spMkLst>
        </pc:spChg>
        <pc:spChg chg="add mod">
          <ac:chgData name="Daniel Chambers" userId="d355b2e3c969cce9" providerId="LiveId" clId="{720F83E7-B6D0-470A-98F6-7298C85852F8}" dt="2019-09-30T06:44:55.313" v="58320" actId="207"/>
          <ac:spMkLst>
            <pc:docMk/>
            <pc:sldMk cId="2659093733" sldId="298"/>
            <ac:spMk id="8" creationId="{09A0FCA0-5435-4847-8139-100752A59B75}"/>
          </ac:spMkLst>
        </pc:spChg>
        <pc:spChg chg="add mod">
          <ac:chgData name="Daniel Chambers" userId="d355b2e3c969cce9" providerId="LiveId" clId="{720F83E7-B6D0-470A-98F6-7298C85852F8}" dt="2019-09-29T05:43:29.096" v="39953" actId="14100"/>
          <ac:spMkLst>
            <pc:docMk/>
            <pc:sldMk cId="2659093733" sldId="298"/>
            <ac:spMk id="9" creationId="{922959F0-89E1-4D1F-8410-F9965941FB53}"/>
          </ac:spMkLst>
        </pc:spChg>
        <pc:spChg chg="add mod">
          <ac:chgData name="Daniel Chambers" userId="d355b2e3c969cce9" providerId="LiveId" clId="{720F83E7-B6D0-470A-98F6-7298C85852F8}" dt="2019-09-29T05:41:48.681" v="39854" actId="1076"/>
          <ac:spMkLst>
            <pc:docMk/>
            <pc:sldMk cId="2659093733" sldId="298"/>
            <ac:spMk id="10" creationId="{4ADDEDC0-005D-4995-ACF3-533873F7312C}"/>
          </ac:spMkLst>
        </pc:spChg>
        <pc:spChg chg="add mod ord">
          <ac:chgData name="Daniel Chambers" userId="d355b2e3c969cce9" providerId="LiveId" clId="{720F83E7-B6D0-470A-98F6-7298C85852F8}" dt="2019-09-30T06:44:58.296" v="58321" actId="207"/>
          <ac:spMkLst>
            <pc:docMk/>
            <pc:sldMk cId="2659093733" sldId="298"/>
            <ac:spMk id="11" creationId="{19749BA5-DFF2-42D4-879D-D3E800DCFDC6}"/>
          </ac:spMkLst>
        </pc:spChg>
        <pc:picChg chg="add del mod">
          <ac:chgData name="Daniel Chambers" userId="d355b2e3c969cce9" providerId="LiveId" clId="{720F83E7-B6D0-470A-98F6-7298C85852F8}" dt="2019-09-29T05:50:53.962" v="40540" actId="478"/>
          <ac:picMkLst>
            <pc:docMk/>
            <pc:sldMk cId="2659093733" sldId="298"/>
            <ac:picMk id="13" creationId="{4CD06091-EBC3-4A2B-BE06-6968811EF291}"/>
          </ac:picMkLst>
        </pc:picChg>
        <pc:picChg chg="add mod">
          <ac:chgData name="Daniel Chambers" userId="d355b2e3c969cce9" providerId="LiveId" clId="{720F83E7-B6D0-470A-98F6-7298C85852F8}" dt="2019-09-29T05:53:08.084" v="40548" actId="1076"/>
          <ac:picMkLst>
            <pc:docMk/>
            <pc:sldMk cId="2659093733" sldId="298"/>
            <ac:picMk id="15" creationId="{AAEA59BC-7687-4A30-AEC4-B62A0CDA43A2}"/>
          </ac:picMkLst>
        </pc:picChg>
      </pc:sldChg>
      <pc:sldChg chg="addSp delSp modSp add addAnim delAnim modAnim modNotesTx">
        <pc:chgData name="Daniel Chambers" userId="d355b2e3c969cce9" providerId="LiveId" clId="{720F83E7-B6D0-470A-98F6-7298C85852F8}" dt="2019-09-30T06:45:12.728" v="58324" actId="207"/>
        <pc:sldMkLst>
          <pc:docMk/>
          <pc:sldMk cId="1178256664" sldId="299"/>
        </pc:sldMkLst>
        <pc:spChg chg="mod">
          <ac:chgData name="Daniel Chambers" userId="d355b2e3c969cce9" providerId="LiveId" clId="{720F83E7-B6D0-470A-98F6-7298C85852F8}" dt="2019-09-29T05:57:19.086" v="41170" actId="20577"/>
          <ac:spMkLst>
            <pc:docMk/>
            <pc:sldMk cId="1178256664" sldId="299"/>
            <ac:spMk id="2" creationId="{F8664488-3D8B-4D39-ABBA-03F6C62C22E5}"/>
          </ac:spMkLst>
        </pc:spChg>
        <pc:spChg chg="del mod">
          <ac:chgData name="Daniel Chambers" userId="d355b2e3c969cce9" providerId="LiveId" clId="{720F83E7-B6D0-470A-98F6-7298C85852F8}" dt="2019-09-29T05:57:32.015" v="41172" actId="478"/>
          <ac:spMkLst>
            <pc:docMk/>
            <pc:sldMk cId="1178256664" sldId="299"/>
            <ac:spMk id="3" creationId="{5CE16325-C5AB-448C-BD67-2ACB11A56D3D}"/>
          </ac:spMkLst>
        </pc:spChg>
        <pc:spChg chg="add mod ord">
          <ac:chgData name="Daniel Chambers" userId="d355b2e3c969cce9" providerId="LiveId" clId="{720F83E7-B6D0-470A-98F6-7298C85852F8}" dt="2019-09-30T06:45:12.728" v="58324" actId="207"/>
          <ac:spMkLst>
            <pc:docMk/>
            <pc:sldMk cId="1178256664" sldId="299"/>
            <ac:spMk id="4" creationId="{78D7E395-C6EA-4778-ABF9-706FA804E1B7}"/>
          </ac:spMkLst>
        </pc:spChg>
        <pc:spChg chg="add del">
          <ac:chgData name="Daniel Chambers" userId="d355b2e3c969cce9" providerId="LiveId" clId="{720F83E7-B6D0-470A-98F6-7298C85852F8}" dt="2019-09-29T05:58:24.344" v="41184" actId="478"/>
          <ac:spMkLst>
            <pc:docMk/>
            <pc:sldMk cId="1178256664" sldId="299"/>
            <ac:spMk id="5" creationId="{9B09A042-5060-4CA6-9A0B-D21639B617DD}"/>
          </ac:spMkLst>
        </pc:spChg>
        <pc:spChg chg="add mod">
          <ac:chgData name="Daniel Chambers" userId="d355b2e3c969cce9" providerId="LiveId" clId="{720F83E7-B6D0-470A-98F6-7298C85852F8}" dt="2019-09-29T06:02:39.968" v="41314" actId="14100"/>
          <ac:spMkLst>
            <pc:docMk/>
            <pc:sldMk cId="1178256664" sldId="299"/>
            <ac:spMk id="6" creationId="{32C3E63F-55F1-4B73-8F63-F8EB0D44C4D4}"/>
          </ac:spMkLst>
        </pc:spChg>
        <pc:spChg chg="add mod ord">
          <ac:chgData name="Daniel Chambers" userId="d355b2e3c969cce9" providerId="LiveId" clId="{720F83E7-B6D0-470A-98F6-7298C85852F8}" dt="2019-09-29T06:14:43.272" v="41452" actId="1036"/>
          <ac:spMkLst>
            <pc:docMk/>
            <pc:sldMk cId="1178256664" sldId="299"/>
            <ac:spMk id="7" creationId="{839C931D-2F5C-4FFB-9CCF-6E2B5AFF6E52}"/>
          </ac:spMkLst>
        </pc:spChg>
        <pc:spChg chg="add del">
          <ac:chgData name="Daniel Chambers" userId="d355b2e3c969cce9" providerId="LiveId" clId="{720F83E7-B6D0-470A-98F6-7298C85852F8}" dt="2019-09-29T06:02:45.456" v="41316"/>
          <ac:spMkLst>
            <pc:docMk/>
            <pc:sldMk cId="1178256664" sldId="299"/>
            <ac:spMk id="8" creationId="{8BF392E6-6A89-465D-B717-E4EDCDBCB848}"/>
          </ac:spMkLst>
        </pc:spChg>
        <pc:spChg chg="add mod ord">
          <ac:chgData name="Daniel Chambers" userId="d355b2e3c969cce9" providerId="LiveId" clId="{720F83E7-B6D0-470A-98F6-7298C85852F8}" dt="2019-09-29T06:14:43.272" v="41452" actId="1036"/>
          <ac:spMkLst>
            <pc:docMk/>
            <pc:sldMk cId="1178256664" sldId="299"/>
            <ac:spMk id="9" creationId="{F009E027-F3A5-4706-A387-DA0015F0A8CB}"/>
          </ac:spMkLst>
        </pc:spChg>
        <pc:spChg chg="add mod">
          <ac:chgData name="Daniel Chambers" userId="d355b2e3c969cce9" providerId="LiveId" clId="{720F83E7-B6D0-470A-98F6-7298C85852F8}" dt="2019-09-29T06:14:43.272" v="41452" actId="1036"/>
          <ac:spMkLst>
            <pc:docMk/>
            <pc:sldMk cId="1178256664" sldId="299"/>
            <ac:spMk id="10" creationId="{F1A3913A-BDD8-4CE0-B5BE-CA19A558CFB0}"/>
          </ac:spMkLst>
        </pc:spChg>
        <pc:spChg chg="add mod">
          <ac:chgData name="Daniel Chambers" userId="d355b2e3c969cce9" providerId="LiveId" clId="{720F83E7-B6D0-470A-98F6-7298C85852F8}" dt="2019-09-29T06:14:43.272" v="41452" actId="1036"/>
          <ac:spMkLst>
            <pc:docMk/>
            <pc:sldMk cId="1178256664" sldId="299"/>
            <ac:spMk id="12" creationId="{B0B2AF64-64BE-4927-8307-29FE8E6FCD87}"/>
          </ac:spMkLst>
        </pc:spChg>
        <pc:spChg chg="add del mod">
          <ac:chgData name="Daniel Chambers" userId="d355b2e3c969cce9" providerId="LiveId" clId="{720F83E7-B6D0-470A-98F6-7298C85852F8}" dt="2019-09-29T06:14:43.272" v="41452" actId="1036"/>
          <ac:spMkLst>
            <pc:docMk/>
            <pc:sldMk cId="1178256664" sldId="299"/>
            <ac:spMk id="13" creationId="{689801A7-CD4A-46CA-BA36-CF196E0085C4}"/>
          </ac:spMkLst>
        </pc:spChg>
        <pc:spChg chg="add mod">
          <ac:chgData name="Daniel Chambers" userId="d355b2e3c969cce9" providerId="LiveId" clId="{720F83E7-B6D0-470A-98F6-7298C85852F8}" dt="2019-09-29T06:12:30.932" v="41437" actId="1076"/>
          <ac:spMkLst>
            <pc:docMk/>
            <pc:sldMk cId="1178256664" sldId="299"/>
            <ac:spMk id="14" creationId="{991154EB-154B-4181-9736-C0953D64ADCB}"/>
          </ac:spMkLst>
        </pc:spChg>
        <pc:spChg chg="add mod">
          <ac:chgData name="Daniel Chambers" userId="d355b2e3c969cce9" providerId="LiveId" clId="{720F83E7-B6D0-470A-98F6-7298C85852F8}" dt="2019-09-29T06:26:51.921" v="42742" actId="20577"/>
          <ac:spMkLst>
            <pc:docMk/>
            <pc:sldMk cId="1178256664" sldId="299"/>
            <ac:spMk id="17" creationId="{7244B860-2FC2-433D-A0A7-6414402C68FC}"/>
          </ac:spMkLst>
        </pc:spChg>
        <pc:spChg chg="add mod">
          <ac:chgData name="Daniel Chambers" userId="d355b2e3c969cce9" providerId="LiveId" clId="{720F83E7-B6D0-470A-98F6-7298C85852F8}" dt="2019-09-29T06:26:35.480" v="42727" actId="14100"/>
          <ac:spMkLst>
            <pc:docMk/>
            <pc:sldMk cId="1178256664" sldId="299"/>
            <ac:spMk id="18" creationId="{AA28B7BD-4DDA-4F5B-9148-35C6CBCD69CD}"/>
          </ac:spMkLst>
        </pc:spChg>
        <pc:spChg chg="add mod">
          <ac:chgData name="Daniel Chambers" userId="d355b2e3c969cce9" providerId="LiveId" clId="{720F83E7-B6D0-470A-98F6-7298C85852F8}" dt="2019-09-29T06:26:40.542" v="42730" actId="14100"/>
          <ac:spMkLst>
            <pc:docMk/>
            <pc:sldMk cId="1178256664" sldId="299"/>
            <ac:spMk id="19" creationId="{BDBA431B-4585-499A-8F83-1B0226FE5F42}"/>
          </ac:spMkLst>
        </pc:spChg>
        <pc:spChg chg="add mod">
          <ac:chgData name="Daniel Chambers" userId="d355b2e3c969cce9" providerId="LiveId" clId="{720F83E7-B6D0-470A-98F6-7298C85852F8}" dt="2019-09-29T06:29:20.767" v="43037" actId="208"/>
          <ac:spMkLst>
            <pc:docMk/>
            <pc:sldMk cId="1178256664" sldId="299"/>
            <ac:spMk id="20" creationId="{0B46AC6C-60FE-4A4C-B542-5F3AADF28050}"/>
          </ac:spMkLst>
        </pc:spChg>
        <pc:spChg chg="add mod">
          <ac:chgData name="Daniel Chambers" userId="d355b2e3c969cce9" providerId="LiveId" clId="{720F83E7-B6D0-470A-98F6-7298C85852F8}" dt="2019-09-29T06:29:34.665" v="43044" actId="1037"/>
          <ac:spMkLst>
            <pc:docMk/>
            <pc:sldMk cId="1178256664" sldId="299"/>
            <ac:spMk id="21" creationId="{18627666-31F1-430D-ADE7-742A86963E49}"/>
          </ac:spMkLst>
        </pc:spChg>
        <pc:picChg chg="add del">
          <ac:chgData name="Daniel Chambers" userId="d355b2e3c969cce9" providerId="LiveId" clId="{720F83E7-B6D0-470A-98F6-7298C85852F8}" dt="2019-09-29T06:04:31.644" v="41335"/>
          <ac:picMkLst>
            <pc:docMk/>
            <pc:sldMk cId="1178256664" sldId="299"/>
            <ac:picMk id="11" creationId="{C7F8B1C8-DE34-4A98-8217-22153F14DBC1}"/>
          </ac:picMkLst>
        </pc:picChg>
        <pc:picChg chg="add mod">
          <ac:chgData name="Daniel Chambers" userId="d355b2e3c969cce9" providerId="LiveId" clId="{720F83E7-B6D0-470A-98F6-7298C85852F8}" dt="2019-09-29T06:17:30.560" v="41460" actId="962"/>
          <ac:picMkLst>
            <pc:docMk/>
            <pc:sldMk cId="1178256664" sldId="299"/>
            <ac:picMk id="16" creationId="{E738771F-9447-49CF-B0F7-BBCC7721A4C9}"/>
          </ac:picMkLst>
        </pc:picChg>
      </pc:sldChg>
      <pc:sldChg chg="addSp delSp modSp add modAnim modNotesTx">
        <pc:chgData name="Daniel Chambers" userId="d355b2e3c969cce9" providerId="LiveId" clId="{720F83E7-B6D0-470A-98F6-7298C85852F8}" dt="2019-09-30T06:45:24.496" v="58327" actId="207"/>
        <pc:sldMkLst>
          <pc:docMk/>
          <pc:sldMk cId="1478869217" sldId="300"/>
        </pc:sldMkLst>
        <pc:spChg chg="mod">
          <ac:chgData name="Daniel Chambers" userId="d355b2e3c969cce9" providerId="LiveId" clId="{720F83E7-B6D0-470A-98F6-7298C85852F8}" dt="2019-09-29T06:33:36.943" v="43096" actId="20577"/>
          <ac:spMkLst>
            <pc:docMk/>
            <pc:sldMk cId="1478869217" sldId="300"/>
            <ac:spMk id="2" creationId="{82516891-D10A-4B13-AC02-66CB6BC56313}"/>
          </ac:spMkLst>
        </pc:spChg>
        <pc:spChg chg="del mod">
          <ac:chgData name="Daniel Chambers" userId="d355b2e3c969cce9" providerId="LiveId" clId="{720F83E7-B6D0-470A-98F6-7298C85852F8}" dt="2019-09-29T07:47:17.168" v="43099" actId="478"/>
          <ac:spMkLst>
            <pc:docMk/>
            <pc:sldMk cId="1478869217" sldId="300"/>
            <ac:spMk id="3" creationId="{F67EA2FC-7F38-450B-887F-E43A9E6D77F4}"/>
          </ac:spMkLst>
        </pc:spChg>
        <pc:spChg chg="add mod">
          <ac:chgData name="Daniel Chambers" userId="d355b2e3c969cce9" providerId="LiveId" clId="{720F83E7-B6D0-470A-98F6-7298C85852F8}" dt="2019-09-30T06:45:24.496" v="58327" actId="207"/>
          <ac:spMkLst>
            <pc:docMk/>
            <pc:sldMk cId="1478869217" sldId="300"/>
            <ac:spMk id="4" creationId="{B7D31455-2C5E-4BB9-A419-B709F9432F77}"/>
          </ac:spMkLst>
        </pc:spChg>
        <pc:spChg chg="add mod">
          <ac:chgData name="Daniel Chambers" userId="d355b2e3c969cce9" providerId="LiveId" clId="{720F83E7-B6D0-470A-98F6-7298C85852F8}" dt="2019-09-29T08:00:06.772" v="43977" actId="113"/>
          <ac:spMkLst>
            <pc:docMk/>
            <pc:sldMk cId="1478869217" sldId="300"/>
            <ac:spMk id="5" creationId="{6C54A7F3-A275-481C-AE0F-F0F258D03707}"/>
          </ac:spMkLst>
        </pc:spChg>
        <pc:spChg chg="add mod">
          <ac:chgData name="Daniel Chambers" userId="d355b2e3c969cce9" providerId="LiveId" clId="{720F83E7-B6D0-470A-98F6-7298C85852F8}" dt="2019-09-29T08:00:07.578" v="43978" actId="113"/>
          <ac:spMkLst>
            <pc:docMk/>
            <pc:sldMk cId="1478869217" sldId="300"/>
            <ac:spMk id="6" creationId="{91FE9173-DD2A-4C9C-80FD-64E7F84485F4}"/>
          </ac:spMkLst>
        </pc:spChg>
        <pc:spChg chg="add mod">
          <ac:chgData name="Daniel Chambers" userId="d355b2e3c969cce9" providerId="LiveId" clId="{720F83E7-B6D0-470A-98F6-7298C85852F8}" dt="2019-09-29T07:58:37.780" v="43893" actId="1035"/>
          <ac:spMkLst>
            <pc:docMk/>
            <pc:sldMk cId="1478869217" sldId="300"/>
            <ac:spMk id="7" creationId="{F3023F9B-D2DE-4796-B8BA-F29C78E256B8}"/>
          </ac:spMkLst>
        </pc:spChg>
        <pc:spChg chg="add mod">
          <ac:chgData name="Daniel Chambers" userId="d355b2e3c969cce9" providerId="LiveId" clId="{720F83E7-B6D0-470A-98F6-7298C85852F8}" dt="2019-09-29T07:58:35.211" v="43892" actId="1035"/>
          <ac:spMkLst>
            <pc:docMk/>
            <pc:sldMk cId="1478869217" sldId="300"/>
            <ac:spMk id="8" creationId="{7DBDB1D6-40F9-4160-AA14-1811B4469C78}"/>
          </ac:spMkLst>
        </pc:spChg>
        <pc:spChg chg="add mod">
          <ac:chgData name="Daniel Chambers" userId="d355b2e3c969cce9" providerId="LiveId" clId="{720F83E7-B6D0-470A-98F6-7298C85852F8}" dt="2019-09-29T07:58:51.169" v="43897" actId="208"/>
          <ac:spMkLst>
            <pc:docMk/>
            <pc:sldMk cId="1478869217" sldId="300"/>
            <ac:spMk id="9" creationId="{64E8C9AD-3296-419F-BED0-DF3D0E4E7B09}"/>
          </ac:spMkLst>
        </pc:spChg>
        <pc:spChg chg="add mod">
          <ac:chgData name="Daniel Chambers" userId="d355b2e3c969cce9" providerId="LiveId" clId="{720F83E7-B6D0-470A-98F6-7298C85852F8}" dt="2019-09-29T07:59:16.707" v="43956" actId="208"/>
          <ac:spMkLst>
            <pc:docMk/>
            <pc:sldMk cId="1478869217" sldId="300"/>
            <ac:spMk id="10" creationId="{FAB89E4B-92AE-48D5-B09D-6992549CAF9F}"/>
          </ac:spMkLst>
        </pc:spChg>
        <pc:picChg chg="add mod">
          <ac:chgData name="Daniel Chambers" userId="d355b2e3c969cce9" providerId="LiveId" clId="{720F83E7-B6D0-470A-98F6-7298C85852F8}" dt="2019-09-29T07:59:58.675" v="43976" actId="1035"/>
          <ac:picMkLst>
            <pc:docMk/>
            <pc:sldMk cId="1478869217" sldId="300"/>
            <ac:picMk id="12" creationId="{44B4E71B-DF56-465A-9D97-1DF91B947112}"/>
          </ac:picMkLst>
        </pc:picChg>
      </pc:sldChg>
      <pc:sldChg chg="addSp delSp modSp add modAnim modNotesTx">
        <pc:chgData name="Daniel Chambers" userId="d355b2e3c969cce9" providerId="LiveId" clId="{720F83E7-B6D0-470A-98F6-7298C85852F8}" dt="2019-09-30T06:45:51.496" v="58330" actId="207"/>
        <pc:sldMkLst>
          <pc:docMk/>
          <pc:sldMk cId="1563635616" sldId="301"/>
        </pc:sldMkLst>
        <pc:spChg chg="mod">
          <ac:chgData name="Daniel Chambers" userId="d355b2e3c969cce9" providerId="LiveId" clId="{720F83E7-B6D0-470A-98F6-7298C85852F8}" dt="2019-09-29T08:02:52.585" v="44470" actId="20577"/>
          <ac:spMkLst>
            <pc:docMk/>
            <pc:sldMk cId="1563635616" sldId="301"/>
            <ac:spMk id="2" creationId="{BD98AB0F-4756-4D3E-AEC9-91C008B342F0}"/>
          </ac:spMkLst>
        </pc:spChg>
        <pc:spChg chg="del">
          <ac:chgData name="Daniel Chambers" userId="d355b2e3c969cce9" providerId="LiveId" clId="{720F83E7-B6D0-470A-98F6-7298C85852F8}" dt="2019-09-29T08:05:25.816" v="44471" actId="478"/>
          <ac:spMkLst>
            <pc:docMk/>
            <pc:sldMk cId="1563635616" sldId="301"/>
            <ac:spMk id="3" creationId="{AA71E3C5-EC17-4D78-8096-C3D10F174ED5}"/>
          </ac:spMkLst>
        </pc:spChg>
        <pc:spChg chg="add mod">
          <ac:chgData name="Daniel Chambers" userId="d355b2e3c969cce9" providerId="LiveId" clId="{720F83E7-B6D0-470A-98F6-7298C85852F8}" dt="2019-09-30T06:45:51.496" v="58330" actId="207"/>
          <ac:spMkLst>
            <pc:docMk/>
            <pc:sldMk cId="1563635616" sldId="301"/>
            <ac:spMk id="4" creationId="{18C42A72-BED1-435E-99C0-0B926179C7C0}"/>
          </ac:spMkLst>
        </pc:spChg>
        <pc:spChg chg="add mod">
          <ac:chgData name="Daniel Chambers" userId="d355b2e3c969cce9" providerId="LiveId" clId="{720F83E7-B6D0-470A-98F6-7298C85852F8}" dt="2019-09-29T08:10:52.208" v="44738" actId="1037"/>
          <ac:spMkLst>
            <pc:docMk/>
            <pc:sldMk cId="1563635616" sldId="301"/>
            <ac:spMk id="5" creationId="{C90C748E-A4F0-44A9-BE37-2854DA3C7AD4}"/>
          </ac:spMkLst>
        </pc:spChg>
        <pc:spChg chg="add mod">
          <ac:chgData name="Daniel Chambers" userId="d355b2e3c969cce9" providerId="LiveId" clId="{720F83E7-B6D0-470A-98F6-7298C85852F8}" dt="2019-09-29T08:11:02.093" v="44746" actId="1037"/>
          <ac:spMkLst>
            <pc:docMk/>
            <pc:sldMk cId="1563635616" sldId="301"/>
            <ac:spMk id="6" creationId="{095C4A7C-BB5C-4924-888F-BFAB716851D0}"/>
          </ac:spMkLst>
        </pc:spChg>
        <pc:spChg chg="add mod">
          <ac:chgData name="Daniel Chambers" userId="d355b2e3c969cce9" providerId="LiveId" clId="{720F83E7-B6D0-470A-98F6-7298C85852F8}" dt="2019-09-29T08:11:59.529" v="44861" actId="14100"/>
          <ac:spMkLst>
            <pc:docMk/>
            <pc:sldMk cId="1563635616" sldId="301"/>
            <ac:spMk id="7" creationId="{F1C33C35-1BE7-4B5A-B38C-1AA1B9B21547}"/>
          </ac:spMkLst>
        </pc:spChg>
        <pc:spChg chg="add mod">
          <ac:chgData name="Daniel Chambers" userId="d355b2e3c969cce9" providerId="LiveId" clId="{720F83E7-B6D0-470A-98F6-7298C85852F8}" dt="2019-09-29T08:12:12.041" v="44866" actId="14100"/>
          <ac:spMkLst>
            <pc:docMk/>
            <pc:sldMk cId="1563635616" sldId="301"/>
            <ac:spMk id="8" creationId="{F54012C8-64BA-45D1-A3DC-BDA4356205E0}"/>
          </ac:spMkLst>
        </pc:spChg>
        <pc:spChg chg="add mod">
          <ac:chgData name="Daniel Chambers" userId="d355b2e3c969cce9" providerId="LiveId" clId="{720F83E7-B6D0-470A-98F6-7298C85852F8}" dt="2019-09-29T08:14:59.552" v="45354" actId="1076"/>
          <ac:spMkLst>
            <pc:docMk/>
            <pc:sldMk cId="1563635616" sldId="301"/>
            <ac:spMk id="9" creationId="{67CE3998-6877-42B6-ADCA-3D05F50C6897}"/>
          </ac:spMkLst>
        </pc:spChg>
        <pc:spChg chg="add mod">
          <ac:chgData name="Daniel Chambers" userId="d355b2e3c969cce9" providerId="LiveId" clId="{720F83E7-B6D0-470A-98F6-7298C85852F8}" dt="2019-09-29T08:16:24.727" v="45572" actId="6549"/>
          <ac:spMkLst>
            <pc:docMk/>
            <pc:sldMk cId="1563635616" sldId="301"/>
            <ac:spMk id="10" creationId="{13035E3C-A0C6-42F5-A416-DCEEFEC2DAC5}"/>
          </ac:spMkLst>
        </pc:spChg>
        <pc:spChg chg="add mod">
          <ac:chgData name="Daniel Chambers" userId="d355b2e3c969cce9" providerId="LiveId" clId="{720F83E7-B6D0-470A-98F6-7298C85852F8}" dt="2019-09-29T08:15:25.392" v="45403" actId="1076"/>
          <ac:spMkLst>
            <pc:docMk/>
            <pc:sldMk cId="1563635616" sldId="301"/>
            <ac:spMk id="11" creationId="{3A1AD356-8B9E-43BB-931D-0C768084B84B}"/>
          </ac:spMkLst>
        </pc:spChg>
        <pc:spChg chg="add mod">
          <ac:chgData name="Daniel Chambers" userId="d355b2e3c969cce9" providerId="LiveId" clId="{720F83E7-B6D0-470A-98F6-7298C85852F8}" dt="2019-09-29T08:15:49.575" v="45406" actId="14100"/>
          <ac:spMkLst>
            <pc:docMk/>
            <pc:sldMk cId="1563635616" sldId="301"/>
            <ac:spMk id="12" creationId="{823D2E47-519F-420A-8D56-25F1A0C25EB9}"/>
          </ac:spMkLst>
        </pc:spChg>
        <pc:spChg chg="add mod">
          <ac:chgData name="Daniel Chambers" userId="d355b2e3c969cce9" providerId="LiveId" clId="{720F83E7-B6D0-470A-98F6-7298C85852F8}" dt="2019-09-29T08:17:58.219" v="45968" actId="208"/>
          <ac:spMkLst>
            <pc:docMk/>
            <pc:sldMk cId="1563635616" sldId="301"/>
            <ac:spMk id="13" creationId="{7907C71A-D131-4648-A9B0-BB9154F87115}"/>
          </ac:spMkLst>
        </pc:spChg>
      </pc:sldChg>
      <pc:sldChg chg="addSp delSp modSp add modAnim modNotesTx">
        <pc:chgData name="Daniel Chambers" userId="d355b2e3c969cce9" providerId="LiveId" clId="{720F83E7-B6D0-470A-98F6-7298C85852F8}" dt="2019-09-30T06:46:14.160" v="58339" actId="207"/>
        <pc:sldMkLst>
          <pc:docMk/>
          <pc:sldMk cId="2268963559" sldId="302"/>
        </pc:sldMkLst>
        <pc:spChg chg="mod">
          <ac:chgData name="Daniel Chambers" userId="d355b2e3c969cce9" providerId="LiveId" clId="{720F83E7-B6D0-470A-98F6-7298C85852F8}" dt="2019-09-29T08:35:38.627" v="46808" actId="20577"/>
          <ac:spMkLst>
            <pc:docMk/>
            <pc:sldMk cId="2268963559" sldId="302"/>
            <ac:spMk id="2" creationId="{9C072D25-A217-49BF-8301-FD1F4A9D6C78}"/>
          </ac:spMkLst>
        </pc:spChg>
        <pc:spChg chg="del">
          <ac:chgData name="Daniel Chambers" userId="d355b2e3c969cce9" providerId="LiveId" clId="{720F83E7-B6D0-470A-98F6-7298C85852F8}" dt="2019-09-29T08:23:45.200" v="46128" actId="478"/>
          <ac:spMkLst>
            <pc:docMk/>
            <pc:sldMk cId="2268963559" sldId="302"/>
            <ac:spMk id="3" creationId="{278211ED-4AF3-4935-9066-D5ED8D28B7ED}"/>
          </ac:spMkLst>
        </pc:spChg>
        <pc:spChg chg="add mod">
          <ac:chgData name="Daniel Chambers" userId="d355b2e3c969cce9" providerId="LiveId" clId="{720F83E7-B6D0-470A-98F6-7298C85852F8}" dt="2019-09-30T06:46:02.128" v="58333" actId="207"/>
          <ac:spMkLst>
            <pc:docMk/>
            <pc:sldMk cId="2268963559" sldId="302"/>
            <ac:spMk id="4" creationId="{002F2F1C-DB1D-4C27-915D-201C1A5A7D7A}"/>
          </ac:spMkLst>
        </pc:spChg>
        <pc:spChg chg="add mod">
          <ac:chgData name="Daniel Chambers" userId="d355b2e3c969cce9" providerId="LiveId" clId="{720F83E7-B6D0-470A-98F6-7298C85852F8}" dt="2019-09-30T06:46:07.640" v="58336" actId="207"/>
          <ac:spMkLst>
            <pc:docMk/>
            <pc:sldMk cId="2268963559" sldId="302"/>
            <ac:spMk id="5" creationId="{A21ED264-D34F-45B2-9B29-2AE789BFA347}"/>
          </ac:spMkLst>
        </pc:spChg>
        <pc:spChg chg="add del">
          <ac:chgData name="Daniel Chambers" userId="d355b2e3c969cce9" providerId="LiveId" clId="{720F83E7-B6D0-470A-98F6-7298C85852F8}" dt="2019-09-29T08:24:03.418" v="46132"/>
          <ac:spMkLst>
            <pc:docMk/>
            <pc:sldMk cId="2268963559" sldId="302"/>
            <ac:spMk id="6" creationId="{B03157C5-272C-4883-9CAC-A16BC2F8FA2A}"/>
          </ac:spMkLst>
        </pc:spChg>
        <pc:spChg chg="add del mod">
          <ac:chgData name="Daniel Chambers" userId="d355b2e3c969cce9" providerId="LiveId" clId="{720F83E7-B6D0-470A-98F6-7298C85852F8}" dt="2019-09-29T08:25:02.727" v="46137" actId="478"/>
          <ac:spMkLst>
            <pc:docMk/>
            <pc:sldMk cId="2268963559" sldId="302"/>
            <ac:spMk id="7" creationId="{90351C72-CE39-4D33-B96E-48C9203BC7A6}"/>
          </ac:spMkLst>
        </pc:spChg>
        <pc:spChg chg="add mod">
          <ac:chgData name="Daniel Chambers" userId="d355b2e3c969cce9" providerId="LiveId" clId="{720F83E7-B6D0-470A-98F6-7298C85852F8}" dt="2019-09-30T06:46:14.160" v="58339" actId="207"/>
          <ac:spMkLst>
            <pc:docMk/>
            <pc:sldMk cId="2268963559" sldId="302"/>
            <ac:spMk id="8" creationId="{060BC798-E2A6-4DBD-BBFB-EFAE1C214C66}"/>
          </ac:spMkLst>
        </pc:spChg>
        <pc:spChg chg="add mod">
          <ac:chgData name="Daniel Chambers" userId="d355b2e3c969cce9" providerId="LiveId" clId="{720F83E7-B6D0-470A-98F6-7298C85852F8}" dt="2019-09-29T08:25:36.851" v="46144" actId="14100"/>
          <ac:spMkLst>
            <pc:docMk/>
            <pc:sldMk cId="2268963559" sldId="302"/>
            <ac:spMk id="9" creationId="{43DFE99C-9294-426A-8FB6-856DFEAC5D70}"/>
          </ac:spMkLst>
        </pc:spChg>
        <pc:spChg chg="add mod">
          <ac:chgData name="Daniel Chambers" userId="d355b2e3c969cce9" providerId="LiveId" clId="{720F83E7-B6D0-470A-98F6-7298C85852F8}" dt="2019-09-29T08:25:44.303" v="46152" actId="1038"/>
          <ac:spMkLst>
            <pc:docMk/>
            <pc:sldMk cId="2268963559" sldId="302"/>
            <ac:spMk id="10" creationId="{BD99FC28-4EBB-43FD-9870-48BCC0A02206}"/>
          </ac:spMkLst>
        </pc:spChg>
        <pc:spChg chg="add mod">
          <ac:chgData name="Daniel Chambers" userId="d355b2e3c969cce9" providerId="LiveId" clId="{720F83E7-B6D0-470A-98F6-7298C85852F8}" dt="2019-09-29T08:26:22.151" v="46173" actId="1035"/>
          <ac:spMkLst>
            <pc:docMk/>
            <pc:sldMk cId="2268963559" sldId="302"/>
            <ac:spMk id="11" creationId="{8B57DBBA-075D-41B7-A992-2CD33C9E2FC2}"/>
          </ac:spMkLst>
        </pc:spChg>
        <pc:spChg chg="add mod">
          <ac:chgData name="Daniel Chambers" userId="d355b2e3c969cce9" providerId="LiveId" clId="{720F83E7-B6D0-470A-98F6-7298C85852F8}" dt="2019-09-29T08:25:56.312" v="46157" actId="1038"/>
          <ac:spMkLst>
            <pc:docMk/>
            <pc:sldMk cId="2268963559" sldId="302"/>
            <ac:spMk id="12" creationId="{3D2347E9-A9D9-486E-B074-1D55F6ED622C}"/>
          </ac:spMkLst>
        </pc:spChg>
        <pc:spChg chg="add mod">
          <ac:chgData name="Daniel Chambers" userId="d355b2e3c969cce9" providerId="LiveId" clId="{720F83E7-B6D0-470A-98F6-7298C85852F8}" dt="2019-09-29T08:26:18.536" v="46172" actId="1037"/>
          <ac:spMkLst>
            <pc:docMk/>
            <pc:sldMk cId="2268963559" sldId="302"/>
            <ac:spMk id="13" creationId="{A3D46A24-BCDD-4FF3-93E4-8561F554D2C1}"/>
          </ac:spMkLst>
        </pc:spChg>
        <pc:spChg chg="add mod">
          <ac:chgData name="Daniel Chambers" userId="d355b2e3c969cce9" providerId="LiveId" clId="{720F83E7-B6D0-470A-98F6-7298C85852F8}" dt="2019-09-29T08:26:11.756" v="46165" actId="14100"/>
          <ac:spMkLst>
            <pc:docMk/>
            <pc:sldMk cId="2268963559" sldId="302"/>
            <ac:spMk id="14" creationId="{23CAB2CF-C0B6-4342-9FB5-6AF9B493E391}"/>
          </ac:spMkLst>
        </pc:spChg>
        <pc:spChg chg="add mod">
          <ac:chgData name="Daniel Chambers" userId="d355b2e3c969cce9" providerId="LiveId" clId="{720F83E7-B6D0-470A-98F6-7298C85852F8}" dt="2019-09-29T08:27:19.842" v="46187" actId="208"/>
          <ac:spMkLst>
            <pc:docMk/>
            <pc:sldMk cId="2268963559" sldId="302"/>
            <ac:spMk id="15" creationId="{C769F01A-6C9B-4229-9C41-C3882A152C9E}"/>
          </ac:spMkLst>
        </pc:spChg>
        <pc:spChg chg="add mod">
          <ac:chgData name="Daniel Chambers" userId="d355b2e3c969cce9" providerId="LiveId" clId="{720F83E7-B6D0-470A-98F6-7298C85852F8}" dt="2019-09-29T08:49:58.459" v="47587" actId="14100"/>
          <ac:spMkLst>
            <pc:docMk/>
            <pc:sldMk cId="2268963559" sldId="302"/>
            <ac:spMk id="16" creationId="{ADE739DD-1221-4FFA-BBB0-FB8B65C71375}"/>
          </ac:spMkLst>
        </pc:spChg>
        <pc:spChg chg="add mod">
          <ac:chgData name="Daniel Chambers" userId="d355b2e3c969cce9" providerId="LiveId" clId="{720F83E7-B6D0-470A-98F6-7298C85852F8}" dt="2019-09-29T08:50:03.435" v="47589" actId="14100"/>
          <ac:spMkLst>
            <pc:docMk/>
            <pc:sldMk cId="2268963559" sldId="302"/>
            <ac:spMk id="17" creationId="{8D356E7F-D915-459C-AE84-983E8FD65B88}"/>
          </ac:spMkLst>
        </pc:spChg>
        <pc:spChg chg="add mod">
          <ac:chgData name="Daniel Chambers" userId="d355b2e3c969cce9" providerId="LiveId" clId="{720F83E7-B6D0-470A-98F6-7298C85852F8}" dt="2019-09-29T08:27:47.491" v="46197" actId="14100"/>
          <ac:spMkLst>
            <pc:docMk/>
            <pc:sldMk cId="2268963559" sldId="302"/>
            <ac:spMk id="18" creationId="{55B95945-4EF7-481D-8E13-B66EDCC4BB2B}"/>
          </ac:spMkLst>
        </pc:spChg>
        <pc:spChg chg="add mod">
          <ac:chgData name="Daniel Chambers" userId="d355b2e3c969cce9" providerId="LiveId" clId="{720F83E7-B6D0-470A-98F6-7298C85852F8}" dt="2019-09-29T08:27:57.089" v="46204" actId="1035"/>
          <ac:spMkLst>
            <pc:docMk/>
            <pc:sldMk cId="2268963559" sldId="302"/>
            <ac:spMk id="19" creationId="{F5E7498A-C637-4510-ADB8-16855D7AACCE}"/>
          </ac:spMkLst>
        </pc:spChg>
        <pc:spChg chg="add mod">
          <ac:chgData name="Daniel Chambers" userId="d355b2e3c969cce9" providerId="LiveId" clId="{720F83E7-B6D0-470A-98F6-7298C85852F8}" dt="2019-09-29T08:28:20.366" v="46212" actId="1037"/>
          <ac:spMkLst>
            <pc:docMk/>
            <pc:sldMk cId="2268963559" sldId="302"/>
            <ac:spMk id="20" creationId="{76FDB82F-8ADB-4463-A6D8-BDC534D3C474}"/>
          </ac:spMkLst>
        </pc:spChg>
        <pc:spChg chg="add del mod">
          <ac:chgData name="Daniel Chambers" userId="d355b2e3c969cce9" providerId="LiveId" clId="{720F83E7-B6D0-470A-98F6-7298C85852F8}" dt="2019-09-29T08:29:02.994" v="46216"/>
          <ac:spMkLst>
            <pc:docMk/>
            <pc:sldMk cId="2268963559" sldId="302"/>
            <ac:spMk id="21" creationId="{A1CBB00A-CEFE-4940-A604-A886622BC7F2}"/>
          </ac:spMkLst>
        </pc:spChg>
        <pc:spChg chg="add mod">
          <ac:chgData name="Daniel Chambers" userId="d355b2e3c969cce9" providerId="LiveId" clId="{720F83E7-B6D0-470A-98F6-7298C85852F8}" dt="2019-09-29T08:29:10.798" v="46222" actId="1036"/>
          <ac:spMkLst>
            <pc:docMk/>
            <pc:sldMk cId="2268963559" sldId="302"/>
            <ac:spMk id="22" creationId="{E80E5928-57CC-4ACF-93CD-069B0CCB9F5A}"/>
          </ac:spMkLst>
        </pc:spChg>
        <pc:spChg chg="add mod">
          <ac:chgData name="Daniel Chambers" userId="d355b2e3c969cce9" providerId="LiveId" clId="{720F83E7-B6D0-470A-98F6-7298C85852F8}" dt="2019-09-29T08:29:17.862" v="46230" actId="1038"/>
          <ac:spMkLst>
            <pc:docMk/>
            <pc:sldMk cId="2268963559" sldId="302"/>
            <ac:spMk id="23" creationId="{F8E8CF85-884F-4B74-B6D1-CA45BBD973D4}"/>
          </ac:spMkLst>
        </pc:spChg>
        <pc:spChg chg="add mod">
          <ac:chgData name="Daniel Chambers" userId="d355b2e3c969cce9" providerId="LiveId" clId="{720F83E7-B6D0-470A-98F6-7298C85852F8}" dt="2019-09-29T08:29:24.858" v="46232" actId="1076"/>
          <ac:spMkLst>
            <pc:docMk/>
            <pc:sldMk cId="2268963559" sldId="302"/>
            <ac:spMk id="24" creationId="{198B8AE0-F3BC-467D-9645-4C5E5CB4D000}"/>
          </ac:spMkLst>
        </pc:spChg>
        <pc:spChg chg="add mod">
          <ac:chgData name="Daniel Chambers" userId="d355b2e3c969cce9" providerId="LiveId" clId="{720F83E7-B6D0-470A-98F6-7298C85852F8}" dt="2019-09-29T08:49:17.949" v="47577" actId="20577"/>
          <ac:spMkLst>
            <pc:docMk/>
            <pc:sldMk cId="2268963559" sldId="302"/>
            <ac:spMk id="25" creationId="{6AB99AA3-A8BD-48E4-B576-BB7FC41F976B}"/>
          </ac:spMkLst>
        </pc:spChg>
        <pc:spChg chg="add mod">
          <ac:chgData name="Daniel Chambers" userId="d355b2e3c969cce9" providerId="LiveId" clId="{720F83E7-B6D0-470A-98F6-7298C85852F8}" dt="2019-09-29T08:49:30.353" v="47582" actId="14100"/>
          <ac:spMkLst>
            <pc:docMk/>
            <pc:sldMk cId="2268963559" sldId="302"/>
            <ac:spMk id="26" creationId="{4C06C811-8C7A-4FF1-8106-B3945E7D20B5}"/>
          </ac:spMkLst>
        </pc:spChg>
      </pc:sldChg>
      <pc:sldChg chg="addSp delSp modSp add modAnim modNotesTx">
        <pc:chgData name="Daniel Chambers" userId="d355b2e3c969cce9" providerId="LiveId" clId="{720F83E7-B6D0-470A-98F6-7298C85852F8}" dt="2019-09-30T06:47:10.792" v="58342" actId="207"/>
        <pc:sldMkLst>
          <pc:docMk/>
          <pc:sldMk cId="2295817256" sldId="303"/>
        </pc:sldMkLst>
        <pc:spChg chg="mod">
          <ac:chgData name="Daniel Chambers" userId="d355b2e3c969cce9" providerId="LiveId" clId="{720F83E7-B6D0-470A-98F6-7298C85852F8}" dt="2019-09-29T08:35:48.570" v="46816" actId="20577"/>
          <ac:spMkLst>
            <pc:docMk/>
            <pc:sldMk cId="2295817256" sldId="303"/>
            <ac:spMk id="2" creationId="{5DF1152B-06BE-4621-9FCB-6B6C7BAA4B3D}"/>
          </ac:spMkLst>
        </pc:spChg>
        <pc:spChg chg="del mod">
          <ac:chgData name="Daniel Chambers" userId="d355b2e3c969cce9" providerId="LiveId" clId="{720F83E7-B6D0-470A-98F6-7298C85852F8}" dt="2019-09-29T08:40:29.337" v="46968" actId="478"/>
          <ac:spMkLst>
            <pc:docMk/>
            <pc:sldMk cId="2295817256" sldId="303"/>
            <ac:spMk id="3" creationId="{349943CA-145D-498F-B9EC-4EC1097B482D}"/>
          </ac:spMkLst>
        </pc:spChg>
        <pc:spChg chg="add mod">
          <ac:chgData name="Daniel Chambers" userId="d355b2e3c969cce9" providerId="LiveId" clId="{720F83E7-B6D0-470A-98F6-7298C85852F8}" dt="2019-09-30T06:47:10.792" v="58342" actId="207"/>
          <ac:spMkLst>
            <pc:docMk/>
            <pc:sldMk cId="2295817256" sldId="303"/>
            <ac:spMk id="4" creationId="{F5A0CC2F-5539-4A82-8020-B5D9DC610568}"/>
          </ac:spMkLst>
        </pc:spChg>
        <pc:spChg chg="add mod">
          <ac:chgData name="Daniel Chambers" userId="d355b2e3c969cce9" providerId="LiveId" clId="{720F83E7-B6D0-470A-98F6-7298C85852F8}" dt="2019-09-29T08:46:27.090" v="47526" actId="14100"/>
          <ac:spMkLst>
            <pc:docMk/>
            <pc:sldMk cId="2295817256" sldId="303"/>
            <ac:spMk id="5" creationId="{E6C56909-FC8B-4780-B82C-4C6226D648A3}"/>
          </ac:spMkLst>
        </pc:spChg>
        <pc:spChg chg="add mod">
          <ac:chgData name="Daniel Chambers" userId="d355b2e3c969cce9" providerId="LiveId" clId="{720F83E7-B6D0-470A-98F6-7298C85852F8}" dt="2019-09-29T08:56:49.077" v="48132" actId="1037"/>
          <ac:spMkLst>
            <pc:docMk/>
            <pc:sldMk cId="2295817256" sldId="303"/>
            <ac:spMk id="6" creationId="{6F6B3270-1CFB-45CA-917D-86EDA7EE723F}"/>
          </ac:spMkLst>
        </pc:spChg>
        <pc:spChg chg="add mod">
          <ac:chgData name="Daniel Chambers" userId="d355b2e3c969cce9" providerId="LiveId" clId="{720F83E7-B6D0-470A-98F6-7298C85852F8}" dt="2019-09-29T08:48:02.198" v="47563" actId="208"/>
          <ac:spMkLst>
            <pc:docMk/>
            <pc:sldMk cId="2295817256" sldId="303"/>
            <ac:spMk id="7" creationId="{EFD1B0F0-0E7D-4020-9B2A-D5F6BB330F4B}"/>
          </ac:spMkLst>
        </pc:spChg>
        <pc:spChg chg="add mod">
          <ac:chgData name="Daniel Chambers" userId="d355b2e3c969cce9" providerId="LiveId" clId="{720F83E7-B6D0-470A-98F6-7298C85852F8}" dt="2019-09-29T08:56:49.077" v="48132" actId="1037"/>
          <ac:spMkLst>
            <pc:docMk/>
            <pc:sldMk cId="2295817256" sldId="303"/>
            <ac:spMk id="8" creationId="{EF4C1418-4C12-447B-A7F2-6DF8EC82D816}"/>
          </ac:spMkLst>
        </pc:spChg>
        <pc:spChg chg="add mod">
          <ac:chgData name="Daniel Chambers" userId="d355b2e3c969cce9" providerId="LiveId" clId="{720F83E7-B6D0-470A-98F6-7298C85852F8}" dt="2019-09-29T08:48:07.408" v="47564" actId="208"/>
          <ac:spMkLst>
            <pc:docMk/>
            <pc:sldMk cId="2295817256" sldId="303"/>
            <ac:spMk id="9" creationId="{BC30A600-1B5B-4EF0-8655-BD5E42DD1D50}"/>
          </ac:spMkLst>
        </pc:spChg>
        <pc:spChg chg="add mod">
          <ac:chgData name="Daniel Chambers" userId="d355b2e3c969cce9" providerId="LiveId" clId="{720F83E7-B6D0-470A-98F6-7298C85852F8}" dt="2019-09-29T08:56:49.077" v="48132" actId="1037"/>
          <ac:spMkLst>
            <pc:docMk/>
            <pc:sldMk cId="2295817256" sldId="303"/>
            <ac:spMk id="10" creationId="{A2674CB1-7F75-4A6B-B8CA-79F43EEE3952}"/>
          </ac:spMkLst>
        </pc:spChg>
        <pc:spChg chg="add mod">
          <ac:chgData name="Daniel Chambers" userId="d355b2e3c969cce9" providerId="LiveId" clId="{720F83E7-B6D0-470A-98F6-7298C85852F8}" dt="2019-09-29T08:48:10.817" v="47565" actId="208"/>
          <ac:spMkLst>
            <pc:docMk/>
            <pc:sldMk cId="2295817256" sldId="303"/>
            <ac:spMk id="11" creationId="{F4BAB3AD-E461-45D9-A252-DF2EEA412665}"/>
          </ac:spMkLst>
        </pc:spChg>
        <pc:spChg chg="add mod">
          <ac:chgData name="Daniel Chambers" userId="d355b2e3c969cce9" providerId="LiveId" clId="{720F83E7-B6D0-470A-98F6-7298C85852F8}" dt="2019-09-29T08:49:21.896" v="47579"/>
          <ac:spMkLst>
            <pc:docMk/>
            <pc:sldMk cId="2295817256" sldId="303"/>
            <ac:spMk id="12" creationId="{38971763-21D6-47DF-83C7-107D34EBD881}"/>
          </ac:spMkLst>
        </pc:spChg>
        <pc:spChg chg="add del mod">
          <ac:chgData name="Daniel Chambers" userId="d355b2e3c969cce9" providerId="LiveId" clId="{720F83E7-B6D0-470A-98F6-7298C85852F8}" dt="2019-09-29T08:50:39.184" v="47661"/>
          <ac:spMkLst>
            <pc:docMk/>
            <pc:sldMk cId="2295817256" sldId="303"/>
            <ac:spMk id="13" creationId="{F7662C48-A034-4833-956B-4A157B5BF576}"/>
          </ac:spMkLst>
        </pc:spChg>
        <pc:spChg chg="add del">
          <ac:chgData name="Daniel Chambers" userId="d355b2e3c969cce9" providerId="LiveId" clId="{720F83E7-B6D0-470A-98F6-7298C85852F8}" dt="2019-09-29T08:51:55.365" v="47686"/>
          <ac:spMkLst>
            <pc:docMk/>
            <pc:sldMk cId="2295817256" sldId="303"/>
            <ac:spMk id="14" creationId="{C96C153B-6A72-4DEE-916D-1877ABC1E07C}"/>
          </ac:spMkLst>
        </pc:spChg>
        <pc:spChg chg="add mod">
          <ac:chgData name="Daniel Chambers" userId="d355b2e3c969cce9" providerId="LiveId" clId="{720F83E7-B6D0-470A-98F6-7298C85852F8}" dt="2019-09-29T08:56:49.077" v="48132" actId="1037"/>
          <ac:spMkLst>
            <pc:docMk/>
            <pc:sldMk cId="2295817256" sldId="303"/>
            <ac:spMk id="15" creationId="{4D6261D9-3A2E-459C-B3FC-222E0766DA7B}"/>
          </ac:spMkLst>
        </pc:spChg>
        <pc:spChg chg="add mod">
          <ac:chgData name="Daniel Chambers" userId="d355b2e3c969cce9" providerId="LiveId" clId="{720F83E7-B6D0-470A-98F6-7298C85852F8}" dt="2019-09-29T08:52:29.620" v="47699" actId="1035"/>
          <ac:spMkLst>
            <pc:docMk/>
            <pc:sldMk cId="2295817256" sldId="303"/>
            <ac:spMk id="16" creationId="{E999BB9D-3AF9-422E-85D7-00BE234801EB}"/>
          </ac:spMkLst>
        </pc:spChg>
        <pc:spChg chg="add del">
          <ac:chgData name="Daniel Chambers" userId="d355b2e3c969cce9" providerId="LiveId" clId="{720F83E7-B6D0-470A-98F6-7298C85852F8}" dt="2019-09-29T08:52:56.503" v="47705"/>
          <ac:spMkLst>
            <pc:docMk/>
            <pc:sldMk cId="2295817256" sldId="303"/>
            <ac:spMk id="17" creationId="{1A0189A9-B207-44C0-B80E-9B7FC3C6ED90}"/>
          </ac:spMkLst>
        </pc:spChg>
        <pc:spChg chg="add mod">
          <ac:chgData name="Daniel Chambers" userId="d355b2e3c969cce9" providerId="LiveId" clId="{720F83E7-B6D0-470A-98F6-7298C85852F8}" dt="2019-09-29T08:53:32.902" v="47712" actId="14100"/>
          <ac:spMkLst>
            <pc:docMk/>
            <pc:sldMk cId="2295817256" sldId="303"/>
            <ac:spMk id="18" creationId="{472021DE-3099-4026-809B-9557F351860D}"/>
          </ac:spMkLst>
        </pc:spChg>
        <pc:spChg chg="add del">
          <ac:chgData name="Daniel Chambers" userId="d355b2e3c969cce9" providerId="LiveId" clId="{720F83E7-B6D0-470A-98F6-7298C85852F8}" dt="2019-09-29T08:53:36.079" v="47714"/>
          <ac:spMkLst>
            <pc:docMk/>
            <pc:sldMk cId="2295817256" sldId="303"/>
            <ac:spMk id="19" creationId="{F53B20A7-F405-4C24-B7D1-B199E1D48357}"/>
          </ac:spMkLst>
        </pc:spChg>
        <pc:spChg chg="add mod">
          <ac:chgData name="Daniel Chambers" userId="d355b2e3c969cce9" providerId="LiveId" clId="{720F83E7-B6D0-470A-98F6-7298C85852F8}" dt="2019-09-29T08:53:43.390" v="47717" actId="14100"/>
          <ac:spMkLst>
            <pc:docMk/>
            <pc:sldMk cId="2295817256" sldId="303"/>
            <ac:spMk id="20" creationId="{513BFD0A-0189-4C2F-A130-87CE67DCD2FE}"/>
          </ac:spMkLst>
        </pc:spChg>
        <pc:spChg chg="add mod">
          <ac:chgData name="Daniel Chambers" userId="d355b2e3c969cce9" providerId="LiveId" clId="{720F83E7-B6D0-470A-98F6-7298C85852F8}" dt="2019-09-29T08:54:44.657" v="47723" actId="14100"/>
          <ac:spMkLst>
            <pc:docMk/>
            <pc:sldMk cId="2295817256" sldId="303"/>
            <ac:spMk id="21" creationId="{E31C175D-A90C-407C-B82E-405A28F3AABB}"/>
          </ac:spMkLst>
        </pc:spChg>
        <pc:picChg chg="add mod">
          <ac:chgData name="Daniel Chambers" userId="d355b2e3c969cce9" providerId="LiveId" clId="{720F83E7-B6D0-470A-98F6-7298C85852F8}" dt="2019-09-29T09:11:34.944" v="48458" actId="1076"/>
          <ac:picMkLst>
            <pc:docMk/>
            <pc:sldMk cId="2295817256" sldId="303"/>
            <ac:picMk id="23" creationId="{D76A4209-2E46-4DEA-914D-3F3DF5E4E862}"/>
          </ac:picMkLst>
        </pc:picChg>
      </pc:sldChg>
      <pc:sldChg chg="addSp delSp modSp add modAnim modNotesTx">
        <pc:chgData name="Daniel Chambers" userId="d355b2e3c969cce9" providerId="LiveId" clId="{720F83E7-B6D0-470A-98F6-7298C85852F8}" dt="2019-09-30T06:54:41.861" v="58394" actId="20577"/>
        <pc:sldMkLst>
          <pc:docMk/>
          <pc:sldMk cId="3880920578" sldId="304"/>
        </pc:sldMkLst>
        <pc:spChg chg="mod">
          <ac:chgData name="Daniel Chambers" userId="d355b2e3c969cce9" providerId="LiveId" clId="{720F83E7-B6D0-470A-98F6-7298C85852F8}" dt="2019-09-29T09:26:34.437" v="50445" actId="20577"/>
          <ac:spMkLst>
            <pc:docMk/>
            <pc:sldMk cId="3880920578" sldId="304"/>
            <ac:spMk id="2" creationId="{FBDA56E6-0E74-41E4-8F41-A6B7F0E84195}"/>
          </ac:spMkLst>
        </pc:spChg>
        <pc:spChg chg="del">
          <ac:chgData name="Daniel Chambers" userId="d355b2e3c969cce9" providerId="LiveId" clId="{720F83E7-B6D0-470A-98F6-7298C85852F8}" dt="2019-09-29T09:14:49.026" v="48780" actId="478"/>
          <ac:spMkLst>
            <pc:docMk/>
            <pc:sldMk cId="3880920578" sldId="304"/>
            <ac:spMk id="3" creationId="{D28717F7-A633-4601-AEB9-0D84E579BEEA}"/>
          </ac:spMkLst>
        </pc:spChg>
        <pc:spChg chg="add mod">
          <ac:chgData name="Daniel Chambers" userId="d355b2e3c969cce9" providerId="LiveId" clId="{720F83E7-B6D0-470A-98F6-7298C85852F8}" dt="2019-09-30T06:47:21.175" v="58344" actId="207"/>
          <ac:spMkLst>
            <pc:docMk/>
            <pc:sldMk cId="3880920578" sldId="304"/>
            <ac:spMk id="4" creationId="{3473F496-B82F-4E94-A231-3CC155266501}"/>
          </ac:spMkLst>
        </pc:spChg>
        <pc:spChg chg="add mod">
          <ac:chgData name="Daniel Chambers" userId="d355b2e3c969cce9" providerId="LiveId" clId="{720F83E7-B6D0-470A-98F6-7298C85852F8}" dt="2019-09-30T06:47:24.881" v="58346" actId="207"/>
          <ac:spMkLst>
            <pc:docMk/>
            <pc:sldMk cId="3880920578" sldId="304"/>
            <ac:spMk id="5" creationId="{7FD3BADE-F44B-4079-8046-0C9E9FC19880}"/>
          </ac:spMkLst>
        </pc:spChg>
        <pc:spChg chg="add mod">
          <ac:chgData name="Daniel Chambers" userId="d355b2e3c969cce9" providerId="LiveId" clId="{720F83E7-B6D0-470A-98F6-7298C85852F8}" dt="2019-09-30T06:47:28.511" v="58348" actId="207"/>
          <ac:spMkLst>
            <pc:docMk/>
            <pc:sldMk cId="3880920578" sldId="304"/>
            <ac:spMk id="6" creationId="{FEFFEB48-449A-4E16-A7CE-7D4BD232D796}"/>
          </ac:spMkLst>
        </pc:spChg>
        <pc:spChg chg="add mod">
          <ac:chgData name="Daniel Chambers" userId="d355b2e3c969cce9" providerId="LiveId" clId="{720F83E7-B6D0-470A-98F6-7298C85852F8}" dt="2019-09-30T01:39:29.547" v="50704" actId="14100"/>
          <ac:spMkLst>
            <pc:docMk/>
            <pc:sldMk cId="3880920578" sldId="304"/>
            <ac:spMk id="9" creationId="{9AC8C355-8B10-413C-9C52-04BBF65C3D5F}"/>
          </ac:spMkLst>
        </pc:spChg>
        <pc:spChg chg="add mod">
          <ac:chgData name="Daniel Chambers" userId="d355b2e3c969cce9" providerId="LiveId" clId="{720F83E7-B6D0-470A-98F6-7298C85852F8}" dt="2019-09-30T01:40:07.970" v="50708" actId="14100"/>
          <ac:spMkLst>
            <pc:docMk/>
            <pc:sldMk cId="3880920578" sldId="304"/>
            <ac:spMk id="10" creationId="{F0346CC7-0109-441F-A147-17AFC450B3F6}"/>
          </ac:spMkLst>
        </pc:spChg>
        <pc:spChg chg="add del">
          <ac:chgData name="Daniel Chambers" userId="d355b2e3c969cce9" providerId="LiveId" clId="{720F83E7-B6D0-470A-98F6-7298C85852F8}" dt="2019-09-30T01:40:12.427" v="50710"/>
          <ac:spMkLst>
            <pc:docMk/>
            <pc:sldMk cId="3880920578" sldId="304"/>
            <ac:spMk id="11" creationId="{60395680-EA91-4900-881E-619A38BCF6C7}"/>
          </ac:spMkLst>
        </pc:spChg>
        <pc:spChg chg="add del">
          <ac:chgData name="Daniel Chambers" userId="d355b2e3c969cce9" providerId="LiveId" clId="{720F83E7-B6D0-470A-98F6-7298C85852F8}" dt="2019-09-30T01:40:14.373" v="50712"/>
          <ac:spMkLst>
            <pc:docMk/>
            <pc:sldMk cId="3880920578" sldId="304"/>
            <ac:spMk id="12" creationId="{233440FF-E88F-4038-9861-B547F96CA0EF}"/>
          </ac:spMkLst>
        </pc:spChg>
        <pc:spChg chg="add mod">
          <ac:chgData name="Daniel Chambers" userId="d355b2e3c969cce9" providerId="LiveId" clId="{720F83E7-B6D0-470A-98F6-7298C85852F8}" dt="2019-09-30T01:40:26.394" v="50714" actId="1076"/>
          <ac:spMkLst>
            <pc:docMk/>
            <pc:sldMk cId="3880920578" sldId="304"/>
            <ac:spMk id="13" creationId="{32428AA2-FF8E-4A53-A6BB-10F11C66429B}"/>
          </ac:spMkLst>
        </pc:spChg>
        <pc:spChg chg="add mod">
          <ac:chgData name="Daniel Chambers" userId="d355b2e3c969cce9" providerId="LiveId" clId="{720F83E7-B6D0-470A-98F6-7298C85852F8}" dt="2019-09-30T01:40:35.666" v="50717" actId="14100"/>
          <ac:spMkLst>
            <pc:docMk/>
            <pc:sldMk cId="3880920578" sldId="304"/>
            <ac:spMk id="14" creationId="{40C3A67B-26B5-42DF-B8D4-EF98E038C2DB}"/>
          </ac:spMkLst>
        </pc:spChg>
        <pc:spChg chg="add mod">
          <ac:chgData name="Daniel Chambers" userId="d355b2e3c969cce9" providerId="LiveId" clId="{720F83E7-B6D0-470A-98F6-7298C85852F8}" dt="2019-09-30T01:40:46.801" v="50720" actId="14100"/>
          <ac:spMkLst>
            <pc:docMk/>
            <pc:sldMk cId="3880920578" sldId="304"/>
            <ac:spMk id="15" creationId="{FA6B93B4-CFAE-445A-B1F3-67FBFA4A2155}"/>
          </ac:spMkLst>
        </pc:spChg>
        <pc:spChg chg="add mod">
          <ac:chgData name="Daniel Chambers" userId="d355b2e3c969cce9" providerId="LiveId" clId="{720F83E7-B6D0-470A-98F6-7298C85852F8}" dt="2019-09-30T01:40:54.988" v="50723" actId="14100"/>
          <ac:spMkLst>
            <pc:docMk/>
            <pc:sldMk cId="3880920578" sldId="304"/>
            <ac:spMk id="16" creationId="{BB5CEBA5-C6F2-4038-87CA-D563D8EF391B}"/>
          </ac:spMkLst>
        </pc:spChg>
        <pc:picChg chg="add mod">
          <ac:chgData name="Daniel Chambers" userId="d355b2e3c969cce9" providerId="LiveId" clId="{720F83E7-B6D0-470A-98F6-7298C85852F8}" dt="2019-09-29T09:22:09.539" v="49554" actId="14100"/>
          <ac:picMkLst>
            <pc:docMk/>
            <pc:sldMk cId="3880920578" sldId="304"/>
            <ac:picMk id="8" creationId="{6F65CDE2-C5B5-4ABF-9C63-7A699FB6F115}"/>
          </ac:picMkLst>
        </pc:picChg>
      </pc:sldChg>
      <pc:sldChg chg="addSp delSp modSp add modAnim modNotesTx">
        <pc:chgData name="Daniel Chambers" userId="d355b2e3c969cce9" providerId="LiveId" clId="{720F83E7-B6D0-470A-98F6-7298C85852F8}" dt="2019-10-11T13:06:42.254" v="67615" actId="20577"/>
        <pc:sldMkLst>
          <pc:docMk/>
          <pc:sldMk cId="31510846" sldId="305"/>
        </pc:sldMkLst>
        <pc:spChg chg="mod">
          <ac:chgData name="Daniel Chambers" userId="d355b2e3c969cce9" providerId="LiveId" clId="{720F83E7-B6D0-470A-98F6-7298C85852F8}" dt="2019-09-30T02:23:52.481" v="51317" actId="20577"/>
          <ac:spMkLst>
            <pc:docMk/>
            <pc:sldMk cId="31510846" sldId="305"/>
            <ac:spMk id="2" creationId="{987D213D-998D-403A-AB85-3B17E526CB9D}"/>
          </ac:spMkLst>
        </pc:spChg>
        <pc:spChg chg="del mod">
          <ac:chgData name="Daniel Chambers" userId="d355b2e3c969cce9" providerId="LiveId" clId="{720F83E7-B6D0-470A-98F6-7298C85852F8}" dt="2019-09-30T02:20:22.073" v="51269" actId="12084"/>
          <ac:spMkLst>
            <pc:docMk/>
            <pc:sldMk cId="31510846" sldId="305"/>
            <ac:spMk id="3" creationId="{793222EB-FE1F-4F8B-AF39-8A5A54D7F6AD}"/>
          </ac:spMkLst>
        </pc:spChg>
        <pc:graphicFrameChg chg="add mod">
          <ac:chgData name="Daniel Chambers" userId="d355b2e3c969cce9" providerId="LiveId" clId="{720F83E7-B6D0-470A-98F6-7298C85852F8}" dt="2019-10-10T12:07:50.673" v="67106"/>
          <ac:graphicFrameMkLst>
            <pc:docMk/>
            <pc:sldMk cId="31510846" sldId="305"/>
            <ac:graphicFrameMk id="4" creationId="{DC47AF73-3012-47D7-9EE5-C2D6732AD9C8}"/>
          </ac:graphicFrameMkLst>
        </pc:graphicFrameChg>
      </pc:sldChg>
      <pc:sldChg chg="addSp delSp modSp add modAnim modNotesTx">
        <pc:chgData name="Daniel Chambers" userId="d355b2e3c969cce9" providerId="LiveId" clId="{720F83E7-B6D0-470A-98F6-7298C85852F8}" dt="2019-10-11T13:08:08.073" v="67696" actId="20577"/>
        <pc:sldMkLst>
          <pc:docMk/>
          <pc:sldMk cId="2363360006" sldId="306"/>
        </pc:sldMkLst>
        <pc:spChg chg="mod">
          <ac:chgData name="Daniel Chambers" userId="d355b2e3c969cce9" providerId="LiveId" clId="{720F83E7-B6D0-470A-98F6-7298C85852F8}" dt="2019-09-29T14:07:54.791" v="50688" actId="20577"/>
          <ac:spMkLst>
            <pc:docMk/>
            <pc:sldMk cId="2363360006" sldId="306"/>
            <ac:spMk id="2" creationId="{7E48D015-34B9-4B6C-A783-681A25E24614}"/>
          </ac:spMkLst>
        </pc:spChg>
        <pc:spChg chg="del">
          <ac:chgData name="Daniel Chambers" userId="d355b2e3c969cce9" providerId="LiveId" clId="{720F83E7-B6D0-470A-98F6-7298C85852F8}" dt="2019-09-30T02:38:47.269" v="53397" actId="478"/>
          <ac:spMkLst>
            <pc:docMk/>
            <pc:sldMk cId="2363360006" sldId="306"/>
            <ac:spMk id="3" creationId="{C2FDCBC4-AB6D-4EDE-85D5-66BBA7367445}"/>
          </ac:spMkLst>
        </pc:spChg>
        <pc:spChg chg="add mod">
          <ac:chgData name="Daniel Chambers" userId="d355b2e3c969cce9" providerId="LiveId" clId="{720F83E7-B6D0-470A-98F6-7298C85852F8}" dt="2019-09-30T03:10:41.286" v="55083" actId="20577"/>
          <ac:spMkLst>
            <pc:docMk/>
            <pc:sldMk cId="2363360006" sldId="306"/>
            <ac:spMk id="4" creationId="{8368939F-E01E-447D-AEF3-4C5425FAC484}"/>
          </ac:spMkLst>
        </pc:spChg>
        <pc:spChg chg="add mod">
          <ac:chgData name="Daniel Chambers" userId="d355b2e3c969cce9" providerId="LiveId" clId="{720F83E7-B6D0-470A-98F6-7298C85852F8}" dt="2019-09-30T02:59:55.843" v="53619"/>
          <ac:spMkLst>
            <pc:docMk/>
            <pc:sldMk cId="2363360006" sldId="306"/>
            <ac:spMk id="5" creationId="{335CCC3A-2B17-45E2-9CAF-2DE4EA6AF6A3}"/>
          </ac:spMkLst>
        </pc:spChg>
        <pc:spChg chg="add">
          <ac:chgData name="Daniel Chambers" userId="d355b2e3c969cce9" providerId="LiveId" clId="{720F83E7-B6D0-470A-98F6-7298C85852F8}" dt="2019-09-30T02:42:38.947" v="53471"/>
          <ac:spMkLst>
            <pc:docMk/>
            <pc:sldMk cId="2363360006" sldId="306"/>
            <ac:spMk id="7" creationId="{9CD70794-7000-4546-B037-40235D3BFF1D}"/>
          </ac:spMkLst>
        </pc:spChg>
        <pc:spChg chg="add mod">
          <ac:chgData name="Daniel Chambers" userId="d355b2e3c969cce9" providerId="LiveId" clId="{720F83E7-B6D0-470A-98F6-7298C85852F8}" dt="2019-09-30T02:59:29.441" v="53615" actId="20577"/>
          <ac:spMkLst>
            <pc:docMk/>
            <pc:sldMk cId="2363360006" sldId="306"/>
            <ac:spMk id="8" creationId="{4B194149-8DBB-4933-800A-20E885EDDF0F}"/>
          </ac:spMkLst>
        </pc:spChg>
        <pc:spChg chg="add mod">
          <ac:chgData name="Daniel Chambers" userId="d355b2e3c969cce9" providerId="LiveId" clId="{720F83E7-B6D0-470A-98F6-7298C85852F8}" dt="2019-09-30T03:00:46.979" v="53700" actId="20577"/>
          <ac:spMkLst>
            <pc:docMk/>
            <pc:sldMk cId="2363360006" sldId="306"/>
            <ac:spMk id="9" creationId="{2B5D09F2-55C0-44FE-918E-09178289FF7F}"/>
          </ac:spMkLst>
        </pc:spChg>
        <pc:spChg chg="add del">
          <ac:chgData name="Daniel Chambers" userId="d355b2e3c969cce9" providerId="LiveId" clId="{720F83E7-B6D0-470A-98F6-7298C85852F8}" dt="2019-09-30T03:00:59.955" v="53702"/>
          <ac:spMkLst>
            <pc:docMk/>
            <pc:sldMk cId="2363360006" sldId="306"/>
            <ac:spMk id="10" creationId="{0286FD64-890F-4558-A854-69E50D5E6269}"/>
          </ac:spMkLst>
        </pc:spChg>
        <pc:spChg chg="add mod">
          <ac:chgData name="Daniel Chambers" userId="d355b2e3c969cce9" providerId="LiveId" clId="{720F83E7-B6D0-470A-98F6-7298C85852F8}" dt="2019-09-30T03:01:31.633" v="53756" actId="20577"/>
          <ac:spMkLst>
            <pc:docMk/>
            <pc:sldMk cId="2363360006" sldId="306"/>
            <ac:spMk id="11" creationId="{9A749592-4F70-46A2-BA88-0E9A31B760C2}"/>
          </ac:spMkLst>
        </pc:spChg>
        <pc:picChg chg="add">
          <ac:chgData name="Daniel Chambers" userId="d355b2e3c969cce9" providerId="LiveId" clId="{720F83E7-B6D0-470A-98F6-7298C85852F8}" dt="2019-09-30T02:42:38.947" v="53471"/>
          <ac:picMkLst>
            <pc:docMk/>
            <pc:sldMk cId="2363360006" sldId="306"/>
            <ac:picMk id="6" creationId="{0DB43C15-FD30-47D7-A0E1-84907EF8B027}"/>
          </ac:picMkLst>
        </pc:picChg>
      </pc:sldChg>
      <pc:sldChg chg="addSp delSp modSp add modAnim modNotesTx">
        <pc:chgData name="Daniel Chambers" userId="d355b2e3c969cce9" providerId="LiveId" clId="{720F83E7-B6D0-470A-98F6-7298C85852F8}" dt="2019-10-10T12:18:41.646" v="67160" actId="20577"/>
        <pc:sldMkLst>
          <pc:docMk/>
          <pc:sldMk cId="14895519" sldId="307"/>
        </pc:sldMkLst>
        <pc:spChg chg="mod">
          <ac:chgData name="Daniel Chambers" userId="d355b2e3c969cce9" providerId="LiveId" clId="{720F83E7-B6D0-470A-98F6-7298C85852F8}" dt="2019-09-29T14:08:32.525" v="50699" actId="20577"/>
          <ac:spMkLst>
            <pc:docMk/>
            <pc:sldMk cId="14895519" sldId="307"/>
            <ac:spMk id="2" creationId="{3C33E693-9C2A-4153-B60E-8A42A74ECA28}"/>
          </ac:spMkLst>
        </pc:spChg>
        <pc:spChg chg="del">
          <ac:chgData name="Daniel Chambers" userId="d355b2e3c969cce9" providerId="LiveId" clId="{720F83E7-B6D0-470A-98F6-7298C85852F8}" dt="2019-09-30T03:12:48.824" v="55088" actId="931"/>
          <ac:spMkLst>
            <pc:docMk/>
            <pc:sldMk cId="14895519" sldId="307"/>
            <ac:spMk id="3" creationId="{167DAD07-9720-42FC-BF1C-C9667AD8859C}"/>
          </ac:spMkLst>
        </pc:spChg>
        <pc:spChg chg="add mod">
          <ac:chgData name="Daniel Chambers" userId="d355b2e3c969cce9" providerId="LiveId" clId="{720F83E7-B6D0-470A-98F6-7298C85852F8}" dt="2019-09-30T03:18:00.416" v="55389" actId="1076"/>
          <ac:spMkLst>
            <pc:docMk/>
            <pc:sldMk cId="14895519" sldId="307"/>
            <ac:spMk id="6" creationId="{41086C63-7008-4440-9EB0-835F06B1EEC6}"/>
          </ac:spMkLst>
        </pc:spChg>
        <pc:spChg chg="add mod">
          <ac:chgData name="Daniel Chambers" userId="d355b2e3c969cce9" providerId="LiveId" clId="{720F83E7-B6D0-470A-98F6-7298C85852F8}" dt="2019-09-30T03:18:00.416" v="55389" actId="1076"/>
          <ac:spMkLst>
            <pc:docMk/>
            <pc:sldMk cId="14895519" sldId="307"/>
            <ac:spMk id="7" creationId="{7E61AEF8-FE12-443F-9F58-14110DA0F52B}"/>
          </ac:spMkLst>
        </pc:spChg>
        <pc:picChg chg="add mod">
          <ac:chgData name="Daniel Chambers" userId="d355b2e3c969cce9" providerId="LiveId" clId="{720F83E7-B6D0-470A-98F6-7298C85852F8}" dt="2019-09-30T03:17:43.266" v="55387" actId="1076"/>
          <ac:picMkLst>
            <pc:docMk/>
            <pc:sldMk cId="14895519" sldId="307"/>
            <ac:picMk id="5" creationId="{82F9DD22-4070-4DFB-BA59-AB7E86940B32}"/>
          </ac:picMkLst>
        </pc:picChg>
      </pc:sldChg>
      <pc:sldChg chg="addSp delSp modSp add modAnim modNotesTx">
        <pc:chgData name="Daniel Chambers" userId="d355b2e3c969cce9" providerId="LiveId" clId="{720F83E7-B6D0-470A-98F6-7298C85852F8}" dt="2019-10-10T11:16:55.598" v="66301" actId="6549"/>
        <pc:sldMkLst>
          <pc:docMk/>
          <pc:sldMk cId="3293691214" sldId="308"/>
        </pc:sldMkLst>
        <pc:spChg chg="mod">
          <ac:chgData name="Daniel Chambers" userId="d355b2e3c969cce9" providerId="LiveId" clId="{720F83E7-B6D0-470A-98F6-7298C85852F8}" dt="2019-09-30T07:08:21.583" v="58433" actId="20577"/>
          <ac:spMkLst>
            <pc:docMk/>
            <pc:sldMk cId="3293691214" sldId="308"/>
            <ac:spMk id="2" creationId="{11FF21B7-392C-4B98-AD23-74F716412FD6}"/>
          </ac:spMkLst>
        </pc:spChg>
        <pc:spChg chg="del">
          <ac:chgData name="Daniel Chambers" userId="d355b2e3c969cce9" providerId="LiveId" clId="{720F83E7-B6D0-470A-98F6-7298C85852F8}" dt="2019-09-30T07:08:00.994" v="58396" actId="478"/>
          <ac:spMkLst>
            <pc:docMk/>
            <pc:sldMk cId="3293691214" sldId="308"/>
            <ac:spMk id="3" creationId="{38313F29-41A0-416D-9C18-48E4CF5B892F}"/>
          </ac:spMkLst>
        </pc:spChg>
        <pc:spChg chg="add mod">
          <ac:chgData name="Daniel Chambers" userId="d355b2e3c969cce9" providerId="LiveId" clId="{720F83E7-B6D0-470A-98F6-7298C85852F8}" dt="2019-09-30T07:26:28.689" v="59558" actId="20577"/>
          <ac:spMkLst>
            <pc:docMk/>
            <pc:sldMk cId="3293691214" sldId="308"/>
            <ac:spMk id="4" creationId="{32CE091E-A90A-42DD-AFB2-F26FBBA03F22}"/>
          </ac:spMkLst>
        </pc:spChg>
        <pc:spChg chg="add mod">
          <ac:chgData name="Daniel Chambers" userId="d355b2e3c969cce9" providerId="LiveId" clId="{720F83E7-B6D0-470A-98F6-7298C85852F8}" dt="2019-09-30T07:15:31.748" v="58488" actId="14100"/>
          <ac:spMkLst>
            <pc:docMk/>
            <pc:sldMk cId="3293691214" sldId="308"/>
            <ac:spMk id="5" creationId="{2D53F98E-A164-4302-8DED-A40CCCEF7E9C}"/>
          </ac:spMkLst>
        </pc:spChg>
        <pc:picChg chg="add mod modCrop">
          <ac:chgData name="Daniel Chambers" userId="d355b2e3c969cce9" providerId="LiveId" clId="{720F83E7-B6D0-470A-98F6-7298C85852F8}" dt="2019-09-30T07:17:21.474" v="58494" actId="14100"/>
          <ac:picMkLst>
            <pc:docMk/>
            <pc:sldMk cId="3293691214" sldId="308"/>
            <ac:picMk id="7" creationId="{36F050AE-D4FC-4EBA-B1C8-2128635715F9}"/>
          </ac:picMkLst>
        </pc:picChg>
        <pc:picChg chg="add mod">
          <ac:chgData name="Daniel Chambers" userId="d355b2e3c969cce9" providerId="LiveId" clId="{720F83E7-B6D0-470A-98F6-7298C85852F8}" dt="2019-09-30T07:31:36.540" v="60092" actId="1076"/>
          <ac:picMkLst>
            <pc:docMk/>
            <pc:sldMk cId="3293691214" sldId="308"/>
            <ac:picMk id="9" creationId="{1FF16651-C7C9-4C01-B868-6908E7894B09}"/>
          </ac:picMkLst>
        </pc:picChg>
      </pc:sldChg>
      <pc:sldChg chg="addSp delSp modSp add modAnim modNotesTx">
        <pc:chgData name="Daniel Chambers" userId="d355b2e3c969cce9" providerId="LiveId" clId="{720F83E7-B6D0-470A-98F6-7298C85852F8}" dt="2019-10-05T13:27:15.614" v="64492" actId="20577"/>
        <pc:sldMkLst>
          <pc:docMk/>
          <pc:sldMk cId="255895227" sldId="309"/>
        </pc:sldMkLst>
        <pc:spChg chg="mod">
          <ac:chgData name="Daniel Chambers" userId="d355b2e3c969cce9" providerId="LiveId" clId="{720F83E7-B6D0-470A-98F6-7298C85852F8}" dt="2019-09-30T07:22:01.154" v="59532" actId="20577"/>
          <ac:spMkLst>
            <pc:docMk/>
            <pc:sldMk cId="255895227" sldId="309"/>
            <ac:spMk id="2" creationId="{99EA7DD8-4EED-4D99-BBBB-0B1291BD1EE9}"/>
          </ac:spMkLst>
        </pc:spChg>
        <pc:spChg chg="del">
          <ac:chgData name="Daniel Chambers" userId="d355b2e3c969cce9" providerId="LiveId" clId="{720F83E7-B6D0-470A-98F6-7298C85852F8}" dt="2019-09-30T07:26:02.961" v="59547" actId="478"/>
          <ac:spMkLst>
            <pc:docMk/>
            <pc:sldMk cId="255895227" sldId="309"/>
            <ac:spMk id="3" creationId="{25EBEBD4-DE63-432B-88A9-77DF1A1719D7}"/>
          </ac:spMkLst>
        </pc:spChg>
        <pc:spChg chg="add mod">
          <ac:chgData name="Daniel Chambers" userId="d355b2e3c969cce9" providerId="LiveId" clId="{720F83E7-B6D0-470A-98F6-7298C85852F8}" dt="2019-09-30T07:28:38.438" v="59588" actId="108"/>
          <ac:spMkLst>
            <pc:docMk/>
            <pc:sldMk cId="255895227" sldId="309"/>
            <ac:spMk id="4" creationId="{27DF4AFC-6D34-4B82-A4FB-EC692BFC3A09}"/>
          </ac:spMkLst>
        </pc:spChg>
        <pc:spChg chg="add mod">
          <ac:chgData name="Daniel Chambers" userId="d355b2e3c969cce9" providerId="LiveId" clId="{720F83E7-B6D0-470A-98F6-7298C85852F8}" dt="2019-09-30T07:29:30.390" v="59592" actId="108"/>
          <ac:spMkLst>
            <pc:docMk/>
            <pc:sldMk cId="255895227" sldId="309"/>
            <ac:spMk id="5" creationId="{48520593-BADF-4E68-B530-FDAC73580AA7}"/>
          </ac:spMkLst>
        </pc:spChg>
        <pc:picChg chg="add mod">
          <ac:chgData name="Daniel Chambers" userId="d355b2e3c969cce9" providerId="LiveId" clId="{720F83E7-B6D0-470A-98F6-7298C85852F8}" dt="2019-09-30T07:31:28.396" v="60091" actId="1076"/>
          <ac:picMkLst>
            <pc:docMk/>
            <pc:sldMk cId="255895227" sldId="309"/>
            <ac:picMk id="7" creationId="{3DE69E20-36B3-4B82-9B1F-D345D22FA7BB}"/>
          </ac:picMkLst>
        </pc:picChg>
        <pc:picChg chg="add mod">
          <ac:chgData name="Daniel Chambers" userId="d355b2e3c969cce9" providerId="LiveId" clId="{720F83E7-B6D0-470A-98F6-7298C85852F8}" dt="2019-09-30T07:28:08.397" v="59580" actId="1076"/>
          <ac:picMkLst>
            <pc:docMk/>
            <pc:sldMk cId="255895227" sldId="309"/>
            <ac:picMk id="9" creationId="{2CEB648A-D3E9-49B1-A978-C7D90FD642A3}"/>
          </ac:picMkLst>
        </pc:picChg>
      </pc:sldChg>
      <pc:sldChg chg="addSp delSp modSp add ord modAnim modNotesTx">
        <pc:chgData name="Daniel Chambers" userId="d355b2e3c969cce9" providerId="LiveId" clId="{720F83E7-B6D0-470A-98F6-7298C85852F8}" dt="2019-10-10T11:27:23.787" v="66848" actId="20577"/>
        <pc:sldMkLst>
          <pc:docMk/>
          <pc:sldMk cId="2729480147" sldId="310"/>
        </pc:sldMkLst>
        <pc:spChg chg="mod">
          <ac:chgData name="Daniel Chambers" userId="d355b2e3c969cce9" providerId="LiveId" clId="{720F83E7-B6D0-470A-98F6-7298C85852F8}" dt="2019-09-30T07:46:17.257" v="61016" actId="20577"/>
          <ac:spMkLst>
            <pc:docMk/>
            <pc:sldMk cId="2729480147" sldId="310"/>
            <ac:spMk id="2" creationId="{B8E855CD-902E-4E27-BF6F-3BE3D99B131C}"/>
          </ac:spMkLst>
        </pc:spChg>
        <pc:spChg chg="add mod">
          <ac:chgData name="Daniel Chambers" userId="d355b2e3c969cce9" providerId="LiveId" clId="{720F83E7-B6D0-470A-98F6-7298C85852F8}" dt="2019-10-05T14:21:41.624" v="65422" actId="108"/>
          <ac:spMkLst>
            <pc:docMk/>
            <pc:sldMk cId="2729480147" sldId="310"/>
            <ac:spMk id="3" creationId="{9A3CE39F-8812-4158-B86B-23233E10A912}"/>
          </ac:spMkLst>
        </pc:spChg>
        <pc:spChg chg="del">
          <ac:chgData name="Daniel Chambers" userId="d355b2e3c969cce9" providerId="LiveId" clId="{720F83E7-B6D0-470A-98F6-7298C85852F8}" dt="2019-09-30T07:46:19.575" v="61017" actId="478"/>
          <ac:spMkLst>
            <pc:docMk/>
            <pc:sldMk cId="2729480147" sldId="310"/>
            <ac:spMk id="3" creationId="{FC298C8B-58FA-4EC2-B8E8-55881CE23232}"/>
          </ac:spMkLst>
        </pc:spChg>
        <pc:spChg chg="add mod">
          <ac:chgData name="Daniel Chambers" userId="d355b2e3c969cce9" providerId="LiveId" clId="{720F83E7-B6D0-470A-98F6-7298C85852F8}" dt="2019-09-30T07:55:26.589" v="61847" actId="20577"/>
          <ac:spMkLst>
            <pc:docMk/>
            <pc:sldMk cId="2729480147" sldId="310"/>
            <ac:spMk id="4" creationId="{A6AFAA6C-2207-426B-8673-1B75D73EB16C}"/>
          </ac:spMkLst>
        </pc:spChg>
        <pc:spChg chg="add mod">
          <ac:chgData name="Daniel Chambers" userId="d355b2e3c969cce9" providerId="LiveId" clId="{720F83E7-B6D0-470A-98F6-7298C85852F8}" dt="2019-09-30T07:49:51.788" v="61491" actId="14100"/>
          <ac:spMkLst>
            <pc:docMk/>
            <pc:sldMk cId="2729480147" sldId="310"/>
            <ac:spMk id="5" creationId="{EDB8EA10-E309-4E44-B76F-79B2994F0813}"/>
          </ac:spMkLst>
        </pc:spChg>
        <pc:spChg chg="add mod">
          <ac:chgData name="Daniel Chambers" userId="d355b2e3c969cce9" providerId="LiveId" clId="{720F83E7-B6D0-470A-98F6-7298C85852F8}" dt="2019-09-30T07:57:12.266" v="61870" actId="20577"/>
          <ac:spMkLst>
            <pc:docMk/>
            <pc:sldMk cId="2729480147" sldId="310"/>
            <ac:spMk id="6" creationId="{197D69FF-6D85-4B88-AA4B-818F5B0A5158}"/>
          </ac:spMkLst>
        </pc:spChg>
        <pc:spChg chg="add mod">
          <ac:chgData name="Daniel Chambers" userId="d355b2e3c969cce9" providerId="LiveId" clId="{720F83E7-B6D0-470A-98F6-7298C85852F8}" dt="2019-09-30T07:53:47.386" v="61764" actId="1076"/>
          <ac:spMkLst>
            <pc:docMk/>
            <pc:sldMk cId="2729480147" sldId="310"/>
            <ac:spMk id="7" creationId="{4617730A-A22C-453F-B559-EEC5EF5AF1BB}"/>
          </ac:spMkLst>
        </pc:spChg>
        <pc:spChg chg="add mod">
          <ac:chgData name="Daniel Chambers" userId="d355b2e3c969cce9" providerId="LiveId" clId="{720F83E7-B6D0-470A-98F6-7298C85852F8}" dt="2019-09-30T07:53:49.731" v="61765" actId="1076"/>
          <ac:spMkLst>
            <pc:docMk/>
            <pc:sldMk cId="2729480147" sldId="310"/>
            <ac:spMk id="8" creationId="{F7E3825D-5923-444A-A43D-E44B7B98903B}"/>
          </ac:spMkLst>
        </pc:spChg>
        <pc:spChg chg="add mod">
          <ac:chgData name="Daniel Chambers" userId="d355b2e3c969cce9" providerId="LiveId" clId="{720F83E7-B6D0-470A-98F6-7298C85852F8}" dt="2019-09-30T07:54:32.706" v="61835" actId="1037"/>
          <ac:spMkLst>
            <pc:docMk/>
            <pc:sldMk cId="2729480147" sldId="310"/>
            <ac:spMk id="9" creationId="{F7BA0467-F54E-434C-AB23-198F96AB68CC}"/>
          </ac:spMkLst>
        </pc:spChg>
        <pc:spChg chg="add mod">
          <ac:chgData name="Daniel Chambers" userId="d355b2e3c969cce9" providerId="LiveId" clId="{720F83E7-B6D0-470A-98F6-7298C85852F8}" dt="2019-09-30T07:55:56.692" v="61857" actId="20577"/>
          <ac:spMkLst>
            <pc:docMk/>
            <pc:sldMk cId="2729480147" sldId="310"/>
            <ac:spMk id="10" creationId="{5B8D07B4-F8E5-4EAF-8DD7-280A1954B58C}"/>
          </ac:spMkLst>
        </pc:spChg>
        <pc:spChg chg="add mod">
          <ac:chgData name="Daniel Chambers" userId="d355b2e3c969cce9" providerId="LiveId" clId="{720F83E7-B6D0-470A-98F6-7298C85852F8}" dt="2019-09-30T07:58:22.096" v="61929" actId="1076"/>
          <ac:spMkLst>
            <pc:docMk/>
            <pc:sldMk cId="2729480147" sldId="310"/>
            <ac:spMk id="11" creationId="{16C6E07B-700A-4173-915A-D1FE959E4230}"/>
          </ac:spMkLst>
        </pc:spChg>
        <pc:spChg chg="add mod">
          <ac:chgData name="Daniel Chambers" userId="d355b2e3c969cce9" providerId="LiveId" clId="{720F83E7-B6D0-470A-98F6-7298C85852F8}" dt="2019-10-05T14:21:44.880" v="65424" actId="108"/>
          <ac:spMkLst>
            <pc:docMk/>
            <pc:sldMk cId="2729480147" sldId="310"/>
            <ac:spMk id="12" creationId="{4DD049D7-9E28-4038-B600-FA2F1088EE59}"/>
          </ac:spMkLst>
        </pc:spChg>
        <pc:spChg chg="add del mod">
          <ac:chgData name="Daniel Chambers" userId="d355b2e3c969cce9" providerId="LiveId" clId="{720F83E7-B6D0-470A-98F6-7298C85852F8}" dt="2019-10-05T14:21:57.477" v="65426" actId="11529"/>
          <ac:spMkLst>
            <pc:docMk/>
            <pc:sldMk cId="2729480147" sldId="310"/>
            <ac:spMk id="13" creationId="{F92C4435-7F29-4C88-B06E-6B3BC1E7B849}"/>
          </ac:spMkLst>
        </pc:spChg>
        <pc:spChg chg="add del mod">
          <ac:chgData name="Daniel Chambers" userId="d355b2e3c969cce9" providerId="LiveId" clId="{720F83E7-B6D0-470A-98F6-7298C85852F8}" dt="2019-10-05T14:22:00.373" v="65428" actId="11529"/>
          <ac:spMkLst>
            <pc:docMk/>
            <pc:sldMk cId="2729480147" sldId="310"/>
            <ac:spMk id="14" creationId="{087588D2-0048-41C0-AF2F-BED98C3D4770}"/>
          </ac:spMkLst>
        </pc:spChg>
        <pc:spChg chg="add del mod">
          <ac:chgData name="Daniel Chambers" userId="d355b2e3c969cce9" providerId="LiveId" clId="{720F83E7-B6D0-470A-98F6-7298C85852F8}" dt="2019-10-05T14:22:10.924" v="65430" actId="11529"/>
          <ac:spMkLst>
            <pc:docMk/>
            <pc:sldMk cId="2729480147" sldId="310"/>
            <ac:spMk id="15" creationId="{724746DC-45B1-441B-8547-91824F4AC52D}"/>
          </ac:spMkLst>
        </pc:spChg>
        <pc:spChg chg="add mod">
          <ac:chgData name="Daniel Chambers" userId="d355b2e3c969cce9" providerId="LiveId" clId="{720F83E7-B6D0-470A-98F6-7298C85852F8}" dt="2019-10-05T14:23:11.407" v="65440" actId="164"/>
          <ac:spMkLst>
            <pc:docMk/>
            <pc:sldMk cId="2729480147" sldId="310"/>
            <ac:spMk id="16" creationId="{9956CC29-2D87-4D35-A5C6-F4052657CF56}"/>
          </ac:spMkLst>
        </pc:spChg>
        <pc:spChg chg="add mod">
          <ac:chgData name="Daniel Chambers" userId="d355b2e3c969cce9" providerId="LiveId" clId="{720F83E7-B6D0-470A-98F6-7298C85852F8}" dt="2019-10-05T14:23:11.407" v="65440" actId="164"/>
          <ac:spMkLst>
            <pc:docMk/>
            <pc:sldMk cId="2729480147" sldId="310"/>
            <ac:spMk id="17" creationId="{3AF686DD-2204-46CB-A853-490B27A5F6B6}"/>
          </ac:spMkLst>
        </pc:spChg>
        <pc:grpChg chg="add mod">
          <ac:chgData name="Daniel Chambers" userId="d355b2e3c969cce9" providerId="LiveId" clId="{720F83E7-B6D0-470A-98F6-7298C85852F8}" dt="2019-10-05T14:23:11.407" v="65440" actId="164"/>
          <ac:grpSpMkLst>
            <pc:docMk/>
            <pc:sldMk cId="2729480147" sldId="310"/>
            <ac:grpSpMk id="18" creationId="{775138C3-5B03-4E4E-A68A-88C6FFE747E6}"/>
          </ac:grpSpMkLst>
        </pc:grpChg>
      </pc:sldChg>
      <pc:sldChg chg="addSp delSp modSp add modNotesTx">
        <pc:chgData name="Daniel Chambers" userId="d355b2e3c969cce9" providerId="LiveId" clId="{720F83E7-B6D0-470A-98F6-7298C85852F8}" dt="2019-10-11T13:03:35.948" v="67512" actId="20577"/>
        <pc:sldMkLst>
          <pc:docMk/>
          <pc:sldMk cId="2304861328" sldId="311"/>
        </pc:sldMkLst>
        <pc:spChg chg="mod">
          <ac:chgData name="Daniel Chambers" userId="d355b2e3c969cce9" providerId="LiveId" clId="{720F83E7-B6D0-470A-98F6-7298C85852F8}" dt="2019-10-05T12:39:12.771" v="63399" actId="20577"/>
          <ac:spMkLst>
            <pc:docMk/>
            <pc:sldMk cId="2304861328" sldId="311"/>
            <ac:spMk id="2" creationId="{8F5C09BA-9BD6-4C9A-9565-E5162A8DF894}"/>
          </ac:spMkLst>
        </pc:spChg>
        <pc:spChg chg="del">
          <ac:chgData name="Daniel Chambers" userId="d355b2e3c969cce9" providerId="LiveId" clId="{720F83E7-B6D0-470A-98F6-7298C85852F8}" dt="2019-10-05T12:39:19.751" v="63400" actId="478"/>
          <ac:spMkLst>
            <pc:docMk/>
            <pc:sldMk cId="2304861328" sldId="311"/>
            <ac:spMk id="3" creationId="{0A6DD21D-2985-4C7C-8AE3-5C130CDA0453}"/>
          </ac:spMkLst>
        </pc:spChg>
        <pc:spChg chg="add mod">
          <ac:chgData name="Daniel Chambers" userId="d355b2e3c969cce9" providerId="LiveId" clId="{720F83E7-B6D0-470A-98F6-7298C85852F8}" dt="2019-10-05T12:55:29.187" v="63746" actId="465"/>
          <ac:spMkLst>
            <pc:docMk/>
            <pc:sldMk cId="2304861328" sldId="311"/>
            <ac:spMk id="4" creationId="{E0F65733-C6D6-4ADC-A2CB-48FB29B9E296}"/>
          </ac:spMkLst>
        </pc:spChg>
        <pc:spChg chg="add mod">
          <ac:chgData name="Daniel Chambers" userId="d355b2e3c969cce9" providerId="LiveId" clId="{720F83E7-B6D0-470A-98F6-7298C85852F8}" dt="2019-10-05T12:55:29.187" v="63746" actId="465"/>
          <ac:spMkLst>
            <pc:docMk/>
            <pc:sldMk cId="2304861328" sldId="311"/>
            <ac:spMk id="5" creationId="{90DB2199-8639-4120-BAC0-5B201206D0A0}"/>
          </ac:spMkLst>
        </pc:spChg>
        <pc:spChg chg="add mod">
          <ac:chgData name="Daniel Chambers" userId="d355b2e3c969cce9" providerId="LiveId" clId="{720F83E7-B6D0-470A-98F6-7298C85852F8}" dt="2019-10-05T12:55:29.187" v="63746" actId="465"/>
          <ac:spMkLst>
            <pc:docMk/>
            <pc:sldMk cId="2304861328" sldId="311"/>
            <ac:spMk id="6" creationId="{10519C0C-F807-432B-A48F-1528777603BD}"/>
          </ac:spMkLst>
        </pc:spChg>
        <pc:spChg chg="add mod">
          <ac:chgData name="Daniel Chambers" userId="d355b2e3c969cce9" providerId="LiveId" clId="{720F83E7-B6D0-470A-98F6-7298C85852F8}" dt="2019-10-05T12:55:29.187" v="63746" actId="465"/>
          <ac:spMkLst>
            <pc:docMk/>
            <pc:sldMk cId="2304861328" sldId="311"/>
            <ac:spMk id="7" creationId="{724B0901-5876-4414-B612-1530963F1C93}"/>
          </ac:spMkLst>
        </pc:spChg>
        <pc:spChg chg="add mod">
          <ac:chgData name="Daniel Chambers" userId="d355b2e3c969cce9" providerId="LiveId" clId="{720F83E7-B6D0-470A-98F6-7298C85852F8}" dt="2019-10-05T12:55:36.479" v="63747" actId="1076"/>
          <ac:spMkLst>
            <pc:docMk/>
            <pc:sldMk cId="2304861328" sldId="311"/>
            <ac:spMk id="8" creationId="{CF330B09-E86B-43A5-A196-8E6761FFAF18}"/>
          </ac:spMkLst>
        </pc:spChg>
        <pc:spChg chg="add mod">
          <ac:chgData name="Daniel Chambers" userId="d355b2e3c969cce9" providerId="LiveId" clId="{720F83E7-B6D0-470A-98F6-7298C85852F8}" dt="2019-10-05T12:55:45.310" v="63748" actId="1076"/>
          <ac:spMkLst>
            <pc:docMk/>
            <pc:sldMk cId="2304861328" sldId="311"/>
            <ac:spMk id="9" creationId="{67A0693C-CD90-4741-A6A0-849BA8CA22DD}"/>
          </ac:spMkLst>
        </pc:spChg>
        <pc:spChg chg="add mod">
          <ac:chgData name="Daniel Chambers" userId="d355b2e3c969cce9" providerId="LiveId" clId="{720F83E7-B6D0-470A-98F6-7298C85852F8}" dt="2019-10-05T12:55:48.442" v="63749" actId="1076"/>
          <ac:spMkLst>
            <pc:docMk/>
            <pc:sldMk cId="2304861328" sldId="311"/>
            <ac:spMk id="10" creationId="{27860468-FC9C-4BDD-8B05-056448E5A1E7}"/>
          </ac:spMkLst>
        </pc:spChg>
        <pc:spChg chg="add mod">
          <ac:chgData name="Daniel Chambers" userId="d355b2e3c969cce9" providerId="LiveId" clId="{720F83E7-B6D0-470A-98F6-7298C85852F8}" dt="2019-10-05T12:51:37.318" v="63680" actId="20577"/>
          <ac:spMkLst>
            <pc:docMk/>
            <pc:sldMk cId="2304861328" sldId="311"/>
            <ac:spMk id="11" creationId="{C8002728-3192-4BCA-AE96-9196E612B80F}"/>
          </ac:spMkLst>
        </pc:spChg>
        <pc:spChg chg="add mod">
          <ac:chgData name="Daniel Chambers" userId="d355b2e3c969cce9" providerId="LiveId" clId="{720F83E7-B6D0-470A-98F6-7298C85852F8}" dt="2019-10-05T12:58:28.453" v="63769" actId="1076"/>
          <ac:spMkLst>
            <pc:docMk/>
            <pc:sldMk cId="2304861328" sldId="311"/>
            <ac:spMk id="12" creationId="{562B1928-BC85-4CC4-85FF-779CD571EEBF}"/>
          </ac:spMkLst>
        </pc:spChg>
        <pc:spChg chg="add mod">
          <ac:chgData name="Daniel Chambers" userId="d355b2e3c969cce9" providerId="LiveId" clId="{720F83E7-B6D0-470A-98F6-7298C85852F8}" dt="2019-10-05T12:58:28.453" v="63769" actId="1076"/>
          <ac:spMkLst>
            <pc:docMk/>
            <pc:sldMk cId="2304861328" sldId="311"/>
            <ac:spMk id="13" creationId="{15D9D9B7-54D7-4B1D-B527-7442DA074E5A}"/>
          </ac:spMkLst>
        </pc:spChg>
        <pc:spChg chg="add mod">
          <ac:chgData name="Daniel Chambers" userId="d355b2e3c969cce9" providerId="LiveId" clId="{720F83E7-B6D0-470A-98F6-7298C85852F8}" dt="2019-10-05T12:58:28.453" v="63769" actId="1076"/>
          <ac:spMkLst>
            <pc:docMk/>
            <pc:sldMk cId="2304861328" sldId="311"/>
            <ac:spMk id="14" creationId="{EA1AB8F8-0FB0-4F72-B22E-9EFAA98B6A3D}"/>
          </ac:spMkLst>
        </pc:spChg>
        <pc:picChg chg="add mod">
          <ac:chgData name="Daniel Chambers" userId="d355b2e3c969cce9" providerId="LiveId" clId="{720F83E7-B6D0-470A-98F6-7298C85852F8}" dt="2019-10-05T13:04:52.726" v="63776" actId="962"/>
          <ac:picMkLst>
            <pc:docMk/>
            <pc:sldMk cId="2304861328" sldId="311"/>
            <ac:picMk id="16" creationId="{60238C3F-119C-4E7A-AC09-63C1D4358A2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79405E-C719-433D-9B83-0E0C1417CE89}"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en-AU"/>
        </a:p>
      </dgm:t>
    </dgm:pt>
    <dgm:pt modelId="{980AC117-A16A-4E2A-B573-C617E64ED0D0}">
      <dgm:prSet/>
      <dgm:spPr/>
      <dgm:t>
        <a:bodyPr/>
        <a:lstStyle/>
        <a:p>
          <a:r>
            <a:rPr lang="en-AU"/>
            <a:t>Immutability</a:t>
          </a:r>
        </a:p>
      </dgm:t>
    </dgm:pt>
    <dgm:pt modelId="{FE43DA8C-EC2D-487E-B87F-E987FB662933}" type="parTrans" cxnId="{81B74FE7-8A0A-4988-93F6-44B393510437}">
      <dgm:prSet/>
      <dgm:spPr/>
      <dgm:t>
        <a:bodyPr/>
        <a:lstStyle/>
        <a:p>
          <a:endParaRPr lang="en-AU"/>
        </a:p>
      </dgm:t>
    </dgm:pt>
    <dgm:pt modelId="{475BEE98-08EA-497A-A0AA-7F27161CF49B}" type="sibTrans" cxnId="{81B74FE7-8A0A-4988-93F6-44B393510437}">
      <dgm:prSet/>
      <dgm:spPr/>
      <dgm:t>
        <a:bodyPr/>
        <a:lstStyle/>
        <a:p>
          <a:endParaRPr lang="en-AU"/>
        </a:p>
      </dgm:t>
    </dgm:pt>
    <dgm:pt modelId="{D355047E-FA65-4DA7-9A85-B427FE4D5061}">
      <dgm:prSet/>
      <dgm:spPr/>
      <dgm:t>
        <a:bodyPr/>
        <a:lstStyle/>
        <a:p>
          <a:r>
            <a:rPr lang="en-AU" dirty="0"/>
            <a:t>Bindings</a:t>
          </a:r>
        </a:p>
      </dgm:t>
    </dgm:pt>
    <dgm:pt modelId="{4BAAD2EB-4200-4018-B43C-2E30400D9F3D}" type="parTrans" cxnId="{D838F075-6DCF-4F57-85BC-6AB001C71FD7}">
      <dgm:prSet/>
      <dgm:spPr/>
      <dgm:t>
        <a:bodyPr/>
        <a:lstStyle/>
        <a:p>
          <a:endParaRPr lang="en-AU"/>
        </a:p>
      </dgm:t>
    </dgm:pt>
    <dgm:pt modelId="{BCB193E6-D2C6-41B6-8049-F0B9BD7BD1C4}" type="sibTrans" cxnId="{D838F075-6DCF-4F57-85BC-6AB001C71FD7}">
      <dgm:prSet/>
      <dgm:spPr/>
      <dgm:t>
        <a:bodyPr/>
        <a:lstStyle/>
        <a:p>
          <a:endParaRPr lang="en-AU"/>
        </a:p>
      </dgm:t>
    </dgm:pt>
    <dgm:pt modelId="{2850A1D8-33B1-4A6E-8651-FF577342E9DF}">
      <dgm:prSet/>
      <dgm:spPr/>
      <dgm:t>
        <a:bodyPr/>
        <a:lstStyle/>
        <a:p>
          <a:r>
            <a:rPr lang="en-AU" dirty="0"/>
            <a:t>Referential Transparency</a:t>
          </a:r>
        </a:p>
      </dgm:t>
    </dgm:pt>
    <dgm:pt modelId="{B9152B0F-69A8-4CAD-AF2B-A0EF23C6B504}" type="parTrans" cxnId="{0D967255-6F6C-4D89-BDBA-615F86E229F5}">
      <dgm:prSet/>
      <dgm:spPr/>
      <dgm:t>
        <a:bodyPr/>
        <a:lstStyle/>
        <a:p>
          <a:endParaRPr lang="en-AU"/>
        </a:p>
      </dgm:t>
    </dgm:pt>
    <dgm:pt modelId="{B76F7646-D85A-4D87-AB2B-22054FC65278}" type="sibTrans" cxnId="{0D967255-6F6C-4D89-BDBA-615F86E229F5}">
      <dgm:prSet/>
      <dgm:spPr/>
      <dgm:t>
        <a:bodyPr/>
        <a:lstStyle/>
        <a:p>
          <a:endParaRPr lang="en-AU"/>
        </a:p>
      </dgm:t>
    </dgm:pt>
    <dgm:pt modelId="{297BDE0F-CC60-4198-BC87-24ED0953E36D}">
      <dgm:prSet/>
      <dgm:spPr/>
      <dgm:t>
        <a:bodyPr/>
        <a:lstStyle/>
        <a:p>
          <a:r>
            <a:rPr lang="en-AU" dirty="0"/>
            <a:t>Functions as “First Class Values”</a:t>
          </a:r>
        </a:p>
      </dgm:t>
    </dgm:pt>
    <dgm:pt modelId="{A40E8F00-4902-44D0-916E-B1ED85FC2681}" type="parTrans" cxnId="{C3F6C27F-43E5-48B9-86E4-3998051E2401}">
      <dgm:prSet/>
      <dgm:spPr/>
      <dgm:t>
        <a:bodyPr/>
        <a:lstStyle/>
        <a:p>
          <a:endParaRPr lang="en-AU"/>
        </a:p>
      </dgm:t>
    </dgm:pt>
    <dgm:pt modelId="{493354B2-B555-407A-BBF2-F3CE3DF5E423}" type="sibTrans" cxnId="{C3F6C27F-43E5-48B9-86E4-3998051E2401}">
      <dgm:prSet/>
      <dgm:spPr/>
      <dgm:t>
        <a:bodyPr/>
        <a:lstStyle/>
        <a:p>
          <a:endParaRPr lang="en-AU"/>
        </a:p>
      </dgm:t>
    </dgm:pt>
    <dgm:pt modelId="{456C15C7-153C-436F-AC91-35E8E09573B6}">
      <dgm:prSet/>
      <dgm:spPr/>
      <dgm:t>
        <a:bodyPr/>
        <a:lstStyle/>
        <a:p>
          <a:r>
            <a:rPr lang="en-AU" dirty="0"/>
            <a:t>Curried Functions</a:t>
          </a:r>
        </a:p>
      </dgm:t>
    </dgm:pt>
    <dgm:pt modelId="{D9DE47E7-AA58-4093-801F-48155CB9B1DD}" type="parTrans" cxnId="{8E79587D-146F-4462-AB9F-3D428B4592E1}">
      <dgm:prSet/>
      <dgm:spPr/>
      <dgm:t>
        <a:bodyPr/>
        <a:lstStyle/>
        <a:p>
          <a:endParaRPr lang="en-AU"/>
        </a:p>
      </dgm:t>
    </dgm:pt>
    <dgm:pt modelId="{01B5BA28-16C3-42F7-8780-A8358EBFAE64}" type="sibTrans" cxnId="{8E79587D-146F-4462-AB9F-3D428B4592E1}">
      <dgm:prSet/>
      <dgm:spPr/>
      <dgm:t>
        <a:bodyPr/>
        <a:lstStyle/>
        <a:p>
          <a:endParaRPr lang="en-AU"/>
        </a:p>
      </dgm:t>
    </dgm:pt>
    <dgm:pt modelId="{DB84F844-DA97-44CE-AFB4-6F863D7BEBC4}">
      <dgm:prSet/>
      <dgm:spPr/>
      <dgm:t>
        <a:bodyPr/>
        <a:lstStyle/>
        <a:p>
          <a:r>
            <a:rPr lang="en-AU" dirty="0"/>
            <a:t>Partial Application</a:t>
          </a:r>
        </a:p>
      </dgm:t>
    </dgm:pt>
    <dgm:pt modelId="{0BF9B27A-06BD-4D5B-9973-DDC25F77C93D}" type="parTrans" cxnId="{9496ACEB-2044-4D31-B01C-ABAF89BCF87C}">
      <dgm:prSet/>
      <dgm:spPr/>
      <dgm:t>
        <a:bodyPr/>
        <a:lstStyle/>
        <a:p>
          <a:endParaRPr lang="en-AU"/>
        </a:p>
      </dgm:t>
    </dgm:pt>
    <dgm:pt modelId="{339040E6-0EE5-4E91-8477-24AAA6899F8A}" type="sibTrans" cxnId="{9496ACEB-2044-4D31-B01C-ABAF89BCF87C}">
      <dgm:prSet/>
      <dgm:spPr/>
      <dgm:t>
        <a:bodyPr/>
        <a:lstStyle/>
        <a:p>
          <a:endParaRPr lang="en-AU"/>
        </a:p>
      </dgm:t>
    </dgm:pt>
    <dgm:pt modelId="{4F81ADA1-3A84-4F69-859F-52BF7F4481A0}">
      <dgm:prSet/>
      <dgm:spPr/>
      <dgm:t>
        <a:bodyPr/>
        <a:lstStyle/>
        <a:p>
          <a:r>
            <a:rPr lang="en-AU" dirty="0"/>
            <a:t>Algebraic Data Types</a:t>
          </a:r>
        </a:p>
      </dgm:t>
    </dgm:pt>
    <dgm:pt modelId="{948C294D-D69C-4283-B420-FDB04B670D85}" type="parTrans" cxnId="{99985132-2A35-43A4-AA15-1167F22FA404}">
      <dgm:prSet/>
      <dgm:spPr/>
      <dgm:t>
        <a:bodyPr/>
        <a:lstStyle/>
        <a:p>
          <a:endParaRPr lang="en-AU"/>
        </a:p>
      </dgm:t>
    </dgm:pt>
    <dgm:pt modelId="{6EAD8DE9-018B-4D63-B9B4-DFDAF8826FF4}" type="sibTrans" cxnId="{99985132-2A35-43A4-AA15-1167F22FA404}">
      <dgm:prSet/>
      <dgm:spPr/>
      <dgm:t>
        <a:bodyPr/>
        <a:lstStyle/>
        <a:p>
          <a:endParaRPr lang="en-AU"/>
        </a:p>
      </dgm:t>
    </dgm:pt>
    <dgm:pt modelId="{63E4D245-3EDA-486D-A572-2D64095C735A}">
      <dgm:prSet/>
      <dgm:spPr/>
      <dgm:t>
        <a:bodyPr/>
        <a:lstStyle/>
        <a:p>
          <a:r>
            <a:rPr lang="en-AU"/>
            <a:t>Value Semantics</a:t>
          </a:r>
        </a:p>
      </dgm:t>
    </dgm:pt>
    <dgm:pt modelId="{2E130150-2D13-4F79-9BAE-186BB0B9E638}" type="parTrans" cxnId="{E97491DD-70EA-47DE-A348-1C35A5D3E329}">
      <dgm:prSet/>
      <dgm:spPr/>
      <dgm:t>
        <a:bodyPr/>
        <a:lstStyle/>
        <a:p>
          <a:endParaRPr lang="en-AU"/>
        </a:p>
      </dgm:t>
    </dgm:pt>
    <dgm:pt modelId="{9F854052-1A86-4769-B742-2573BFE696F4}" type="sibTrans" cxnId="{E97491DD-70EA-47DE-A348-1C35A5D3E329}">
      <dgm:prSet/>
      <dgm:spPr/>
      <dgm:t>
        <a:bodyPr/>
        <a:lstStyle/>
        <a:p>
          <a:endParaRPr lang="en-AU"/>
        </a:p>
      </dgm:t>
    </dgm:pt>
    <dgm:pt modelId="{5568CC7F-F403-4317-B686-74F85415D153}">
      <dgm:prSet/>
      <dgm:spPr/>
      <dgm:t>
        <a:bodyPr/>
        <a:lstStyle/>
        <a:p>
          <a:r>
            <a:rPr lang="en-AU"/>
            <a:t>Recursion</a:t>
          </a:r>
        </a:p>
      </dgm:t>
    </dgm:pt>
    <dgm:pt modelId="{D0C5D550-EE83-4232-B4E5-F3B82F411318}" type="parTrans" cxnId="{438E88F8-F8E6-4740-ADDD-3888AE3F31F3}">
      <dgm:prSet/>
      <dgm:spPr/>
      <dgm:t>
        <a:bodyPr/>
        <a:lstStyle/>
        <a:p>
          <a:endParaRPr lang="en-AU"/>
        </a:p>
      </dgm:t>
    </dgm:pt>
    <dgm:pt modelId="{590B8D94-4FF0-4771-A104-992B37DCAEF9}" type="sibTrans" cxnId="{438E88F8-F8E6-4740-ADDD-3888AE3F31F3}">
      <dgm:prSet/>
      <dgm:spPr/>
      <dgm:t>
        <a:bodyPr/>
        <a:lstStyle/>
        <a:p>
          <a:endParaRPr lang="en-AU"/>
        </a:p>
      </dgm:t>
    </dgm:pt>
    <dgm:pt modelId="{D9D383CC-1A84-4710-8901-897918D2F63A}">
      <dgm:prSet/>
      <dgm:spPr/>
      <dgm:t>
        <a:bodyPr/>
        <a:lstStyle/>
        <a:p>
          <a:r>
            <a:rPr lang="en-AU"/>
            <a:t>Tail Recursion</a:t>
          </a:r>
        </a:p>
      </dgm:t>
    </dgm:pt>
    <dgm:pt modelId="{5288D541-DC6D-4AF4-B1B7-EE7AA1FFC35D}" type="parTrans" cxnId="{6B540946-0E2C-4BBE-80B0-0356E468A104}">
      <dgm:prSet/>
      <dgm:spPr/>
      <dgm:t>
        <a:bodyPr/>
        <a:lstStyle/>
        <a:p>
          <a:endParaRPr lang="en-AU"/>
        </a:p>
      </dgm:t>
    </dgm:pt>
    <dgm:pt modelId="{A32F152E-4C1B-4BA8-BF3F-FD7F6C28EC0B}" type="sibTrans" cxnId="{6B540946-0E2C-4BBE-80B0-0356E468A104}">
      <dgm:prSet/>
      <dgm:spPr/>
      <dgm:t>
        <a:bodyPr/>
        <a:lstStyle/>
        <a:p>
          <a:endParaRPr lang="en-AU"/>
        </a:p>
      </dgm:t>
    </dgm:pt>
    <dgm:pt modelId="{4B4B847A-13A5-4E55-BDE5-FF65166A1AAA}">
      <dgm:prSet/>
      <dgm:spPr/>
      <dgm:t>
        <a:bodyPr/>
        <a:lstStyle/>
        <a:p>
          <a:r>
            <a:rPr lang="en-AU"/>
            <a:t>Folding</a:t>
          </a:r>
        </a:p>
      </dgm:t>
    </dgm:pt>
    <dgm:pt modelId="{0CDFE5D9-B43F-466D-8086-6347847E2C96}" type="parTrans" cxnId="{04884B59-5058-4229-9BC7-0B2281D18AD5}">
      <dgm:prSet/>
      <dgm:spPr/>
      <dgm:t>
        <a:bodyPr/>
        <a:lstStyle/>
        <a:p>
          <a:endParaRPr lang="en-AU"/>
        </a:p>
      </dgm:t>
    </dgm:pt>
    <dgm:pt modelId="{6C935E9D-CC7F-48B6-A766-1F5A13CEA2F7}" type="sibTrans" cxnId="{04884B59-5058-4229-9BC7-0B2281D18AD5}">
      <dgm:prSet/>
      <dgm:spPr/>
      <dgm:t>
        <a:bodyPr/>
        <a:lstStyle/>
        <a:p>
          <a:endParaRPr lang="en-AU"/>
        </a:p>
      </dgm:t>
    </dgm:pt>
    <dgm:pt modelId="{91C5B1FC-AF75-4AAF-8B56-6BD2D572EF17}">
      <dgm:prSet/>
      <dgm:spPr/>
      <dgm:t>
        <a:bodyPr/>
        <a:lstStyle/>
        <a:p>
          <a:r>
            <a:rPr lang="en-AU" dirty="0"/>
            <a:t>Product Types</a:t>
          </a:r>
        </a:p>
      </dgm:t>
    </dgm:pt>
    <dgm:pt modelId="{E0DFB0B1-48C0-4427-9B46-A618AA66381F}" type="parTrans" cxnId="{B7644B61-E019-43C7-829A-C1E70B2FABFA}">
      <dgm:prSet/>
      <dgm:spPr/>
      <dgm:t>
        <a:bodyPr/>
        <a:lstStyle/>
        <a:p>
          <a:endParaRPr lang="en-AU"/>
        </a:p>
      </dgm:t>
    </dgm:pt>
    <dgm:pt modelId="{37CE5A34-D97C-4CA8-8AAD-20AFA80D99C1}" type="sibTrans" cxnId="{B7644B61-E019-43C7-829A-C1E70B2FABFA}">
      <dgm:prSet/>
      <dgm:spPr/>
      <dgm:t>
        <a:bodyPr/>
        <a:lstStyle/>
        <a:p>
          <a:endParaRPr lang="en-AU"/>
        </a:p>
      </dgm:t>
    </dgm:pt>
    <dgm:pt modelId="{CAC0F61F-676C-4563-B5ED-C57C163DE5AA}">
      <dgm:prSet/>
      <dgm:spPr/>
      <dgm:t>
        <a:bodyPr/>
        <a:lstStyle/>
        <a:p>
          <a:r>
            <a:rPr lang="en-AU" dirty="0"/>
            <a:t>Sum Types</a:t>
          </a:r>
        </a:p>
      </dgm:t>
    </dgm:pt>
    <dgm:pt modelId="{2CD0A717-0BD6-4866-904D-4205A609B6D9}" type="parTrans" cxnId="{3080660D-6BE6-4372-8F4D-48AC527C7220}">
      <dgm:prSet/>
      <dgm:spPr/>
      <dgm:t>
        <a:bodyPr/>
        <a:lstStyle/>
        <a:p>
          <a:endParaRPr lang="en-AU"/>
        </a:p>
      </dgm:t>
    </dgm:pt>
    <dgm:pt modelId="{D7CBA202-8A62-49E5-95D4-301F03C3F905}" type="sibTrans" cxnId="{3080660D-6BE6-4372-8F4D-48AC527C7220}">
      <dgm:prSet/>
      <dgm:spPr/>
      <dgm:t>
        <a:bodyPr/>
        <a:lstStyle/>
        <a:p>
          <a:endParaRPr lang="en-AU"/>
        </a:p>
      </dgm:t>
    </dgm:pt>
    <dgm:pt modelId="{8477CC50-9798-42B6-A37E-C20E0A9D411F}">
      <dgm:prSet/>
      <dgm:spPr/>
      <dgm:t>
        <a:bodyPr/>
        <a:lstStyle/>
        <a:p>
          <a:r>
            <a:rPr lang="en-AU" dirty="0"/>
            <a:t>Pure and Impure Functions </a:t>
          </a:r>
        </a:p>
      </dgm:t>
    </dgm:pt>
    <dgm:pt modelId="{A0D69836-08EA-4E56-B58B-DF42D81AE957}" type="parTrans" cxnId="{D1F35A66-D1C7-46B3-AB21-10550C34C0B1}">
      <dgm:prSet/>
      <dgm:spPr/>
    </dgm:pt>
    <dgm:pt modelId="{71E71864-86D3-4572-9F87-B633E4F602D3}" type="sibTrans" cxnId="{D1F35A66-D1C7-46B3-AB21-10550C34C0B1}">
      <dgm:prSet/>
      <dgm:spPr/>
    </dgm:pt>
    <dgm:pt modelId="{AE31D201-D76A-46F8-AF1B-03F934CA8D92}" type="pres">
      <dgm:prSet presAssocID="{0279405E-C719-433D-9B83-0E0C1417CE89}" presName="diagram" presStyleCnt="0">
        <dgm:presLayoutVars>
          <dgm:dir/>
          <dgm:resizeHandles val="exact"/>
        </dgm:presLayoutVars>
      </dgm:prSet>
      <dgm:spPr/>
    </dgm:pt>
    <dgm:pt modelId="{DBF90670-4227-4D6F-9B99-8EEBA5B36667}" type="pres">
      <dgm:prSet presAssocID="{980AC117-A16A-4E2A-B573-C617E64ED0D0}" presName="node" presStyleLbl="node1" presStyleIdx="0" presStyleCnt="14">
        <dgm:presLayoutVars>
          <dgm:bulletEnabled val="1"/>
        </dgm:presLayoutVars>
      </dgm:prSet>
      <dgm:spPr/>
    </dgm:pt>
    <dgm:pt modelId="{1AC2A78C-AF1F-4C9D-A86A-543FD1155C27}" type="pres">
      <dgm:prSet presAssocID="{475BEE98-08EA-497A-A0AA-7F27161CF49B}" presName="sibTrans" presStyleCnt="0"/>
      <dgm:spPr/>
    </dgm:pt>
    <dgm:pt modelId="{1B9B4511-9063-4C33-88A2-D28372CCC33D}" type="pres">
      <dgm:prSet presAssocID="{D355047E-FA65-4DA7-9A85-B427FE4D5061}" presName="node" presStyleLbl="node1" presStyleIdx="1" presStyleCnt="14">
        <dgm:presLayoutVars>
          <dgm:bulletEnabled val="1"/>
        </dgm:presLayoutVars>
      </dgm:prSet>
      <dgm:spPr/>
    </dgm:pt>
    <dgm:pt modelId="{B8EBC611-3190-4116-BAE9-DED4B18A9921}" type="pres">
      <dgm:prSet presAssocID="{BCB193E6-D2C6-41B6-8049-F0B9BD7BD1C4}" presName="sibTrans" presStyleCnt="0"/>
      <dgm:spPr/>
    </dgm:pt>
    <dgm:pt modelId="{8BE504CC-CBF0-4573-B4E7-43766E6A1A54}" type="pres">
      <dgm:prSet presAssocID="{8477CC50-9798-42B6-A37E-C20E0A9D411F}" presName="node" presStyleLbl="node1" presStyleIdx="2" presStyleCnt="14">
        <dgm:presLayoutVars>
          <dgm:bulletEnabled val="1"/>
        </dgm:presLayoutVars>
      </dgm:prSet>
      <dgm:spPr/>
    </dgm:pt>
    <dgm:pt modelId="{2811EA54-238C-4540-896A-8DF66717448B}" type="pres">
      <dgm:prSet presAssocID="{71E71864-86D3-4572-9F87-B633E4F602D3}" presName="sibTrans" presStyleCnt="0"/>
      <dgm:spPr/>
    </dgm:pt>
    <dgm:pt modelId="{817C9EB3-24C7-4A66-859C-DF4609EF9ECE}" type="pres">
      <dgm:prSet presAssocID="{2850A1D8-33B1-4A6E-8651-FF577342E9DF}" presName="node" presStyleLbl="node1" presStyleIdx="3" presStyleCnt="14">
        <dgm:presLayoutVars>
          <dgm:bulletEnabled val="1"/>
        </dgm:presLayoutVars>
      </dgm:prSet>
      <dgm:spPr/>
    </dgm:pt>
    <dgm:pt modelId="{78FC63F7-A68E-44E6-97FD-550A55648F32}" type="pres">
      <dgm:prSet presAssocID="{B76F7646-D85A-4D87-AB2B-22054FC65278}" presName="sibTrans" presStyleCnt="0"/>
      <dgm:spPr/>
    </dgm:pt>
    <dgm:pt modelId="{472F895F-A50B-44E8-82BB-8CC1BC5535D5}" type="pres">
      <dgm:prSet presAssocID="{297BDE0F-CC60-4198-BC87-24ED0953E36D}" presName="node" presStyleLbl="node1" presStyleIdx="4" presStyleCnt="14">
        <dgm:presLayoutVars>
          <dgm:bulletEnabled val="1"/>
        </dgm:presLayoutVars>
      </dgm:prSet>
      <dgm:spPr/>
    </dgm:pt>
    <dgm:pt modelId="{32A804DB-ABCF-4170-B33A-BB876F9C3773}" type="pres">
      <dgm:prSet presAssocID="{493354B2-B555-407A-BBF2-F3CE3DF5E423}" presName="sibTrans" presStyleCnt="0"/>
      <dgm:spPr/>
    </dgm:pt>
    <dgm:pt modelId="{D693BC79-666A-467F-B13C-F35E0B24D0D5}" type="pres">
      <dgm:prSet presAssocID="{456C15C7-153C-436F-AC91-35E8E09573B6}" presName="node" presStyleLbl="node1" presStyleIdx="5" presStyleCnt="14">
        <dgm:presLayoutVars>
          <dgm:bulletEnabled val="1"/>
        </dgm:presLayoutVars>
      </dgm:prSet>
      <dgm:spPr/>
    </dgm:pt>
    <dgm:pt modelId="{9F686AEA-EE11-403C-ABCB-13953F791D03}" type="pres">
      <dgm:prSet presAssocID="{01B5BA28-16C3-42F7-8780-A8358EBFAE64}" presName="sibTrans" presStyleCnt="0"/>
      <dgm:spPr/>
    </dgm:pt>
    <dgm:pt modelId="{67032D97-9ECF-4590-910B-251343935709}" type="pres">
      <dgm:prSet presAssocID="{DB84F844-DA97-44CE-AFB4-6F863D7BEBC4}" presName="node" presStyleLbl="node1" presStyleIdx="6" presStyleCnt="14">
        <dgm:presLayoutVars>
          <dgm:bulletEnabled val="1"/>
        </dgm:presLayoutVars>
      </dgm:prSet>
      <dgm:spPr/>
    </dgm:pt>
    <dgm:pt modelId="{796ED950-AB0D-467B-8D50-627C4C329C96}" type="pres">
      <dgm:prSet presAssocID="{339040E6-0EE5-4E91-8477-24AAA6899F8A}" presName="sibTrans" presStyleCnt="0"/>
      <dgm:spPr/>
    </dgm:pt>
    <dgm:pt modelId="{614BC4C1-6ED1-47E5-B36B-003BA7656067}" type="pres">
      <dgm:prSet presAssocID="{4F81ADA1-3A84-4F69-859F-52BF7F4481A0}" presName="node" presStyleLbl="node1" presStyleIdx="7" presStyleCnt="14">
        <dgm:presLayoutVars>
          <dgm:bulletEnabled val="1"/>
        </dgm:presLayoutVars>
      </dgm:prSet>
      <dgm:spPr/>
    </dgm:pt>
    <dgm:pt modelId="{2D83174B-DDBE-416A-B552-DA2152B69FF7}" type="pres">
      <dgm:prSet presAssocID="{6EAD8DE9-018B-4D63-B9B4-DFDAF8826FF4}" presName="sibTrans" presStyleCnt="0"/>
      <dgm:spPr/>
    </dgm:pt>
    <dgm:pt modelId="{3EA9C161-5A5F-4675-AF50-55506477F00A}" type="pres">
      <dgm:prSet presAssocID="{91C5B1FC-AF75-4AAF-8B56-6BD2D572EF17}" presName="node" presStyleLbl="node1" presStyleIdx="8" presStyleCnt="14">
        <dgm:presLayoutVars>
          <dgm:bulletEnabled val="1"/>
        </dgm:presLayoutVars>
      </dgm:prSet>
      <dgm:spPr/>
    </dgm:pt>
    <dgm:pt modelId="{867627DE-FDE7-4ACB-B13E-3C9EFF5001AF}" type="pres">
      <dgm:prSet presAssocID="{37CE5A34-D97C-4CA8-8AAD-20AFA80D99C1}" presName="sibTrans" presStyleCnt="0"/>
      <dgm:spPr/>
    </dgm:pt>
    <dgm:pt modelId="{BFD4E24B-72E1-4132-892D-DEE28CDED115}" type="pres">
      <dgm:prSet presAssocID="{CAC0F61F-676C-4563-B5ED-C57C163DE5AA}" presName="node" presStyleLbl="node1" presStyleIdx="9" presStyleCnt="14">
        <dgm:presLayoutVars>
          <dgm:bulletEnabled val="1"/>
        </dgm:presLayoutVars>
      </dgm:prSet>
      <dgm:spPr/>
    </dgm:pt>
    <dgm:pt modelId="{88C5A833-4BCC-4158-A486-AD43C2EDF311}" type="pres">
      <dgm:prSet presAssocID="{D7CBA202-8A62-49E5-95D4-301F03C3F905}" presName="sibTrans" presStyleCnt="0"/>
      <dgm:spPr/>
    </dgm:pt>
    <dgm:pt modelId="{AA6A07A2-A063-4767-8F8F-146F80D596DC}" type="pres">
      <dgm:prSet presAssocID="{63E4D245-3EDA-486D-A572-2D64095C735A}" presName="node" presStyleLbl="node1" presStyleIdx="10" presStyleCnt="14">
        <dgm:presLayoutVars>
          <dgm:bulletEnabled val="1"/>
        </dgm:presLayoutVars>
      </dgm:prSet>
      <dgm:spPr/>
    </dgm:pt>
    <dgm:pt modelId="{A16FD249-C401-4F68-B8CC-AD97E7085FA6}" type="pres">
      <dgm:prSet presAssocID="{9F854052-1A86-4769-B742-2573BFE696F4}" presName="sibTrans" presStyleCnt="0"/>
      <dgm:spPr/>
    </dgm:pt>
    <dgm:pt modelId="{E1463805-C828-4D4F-A004-0F63EE9F1E27}" type="pres">
      <dgm:prSet presAssocID="{5568CC7F-F403-4317-B686-74F85415D153}" presName="node" presStyleLbl="node1" presStyleIdx="11" presStyleCnt="14">
        <dgm:presLayoutVars>
          <dgm:bulletEnabled val="1"/>
        </dgm:presLayoutVars>
      </dgm:prSet>
      <dgm:spPr/>
    </dgm:pt>
    <dgm:pt modelId="{14B6066C-7515-4F7C-BCE8-AC278F7EBA88}" type="pres">
      <dgm:prSet presAssocID="{590B8D94-4FF0-4771-A104-992B37DCAEF9}" presName="sibTrans" presStyleCnt="0"/>
      <dgm:spPr/>
    </dgm:pt>
    <dgm:pt modelId="{B08C8F21-1BF7-486E-869C-8CA69C25F6A6}" type="pres">
      <dgm:prSet presAssocID="{D9D383CC-1A84-4710-8901-897918D2F63A}" presName="node" presStyleLbl="node1" presStyleIdx="12" presStyleCnt="14">
        <dgm:presLayoutVars>
          <dgm:bulletEnabled val="1"/>
        </dgm:presLayoutVars>
      </dgm:prSet>
      <dgm:spPr/>
    </dgm:pt>
    <dgm:pt modelId="{E4F8EA59-9F55-4B66-83FA-FDCA1F8C5003}" type="pres">
      <dgm:prSet presAssocID="{A32F152E-4C1B-4BA8-BF3F-FD7F6C28EC0B}" presName="sibTrans" presStyleCnt="0"/>
      <dgm:spPr/>
    </dgm:pt>
    <dgm:pt modelId="{FD84A859-A893-4326-B26D-209DD535FF5E}" type="pres">
      <dgm:prSet presAssocID="{4B4B847A-13A5-4E55-BDE5-FF65166A1AAA}" presName="node" presStyleLbl="node1" presStyleIdx="13" presStyleCnt="14">
        <dgm:presLayoutVars>
          <dgm:bulletEnabled val="1"/>
        </dgm:presLayoutVars>
      </dgm:prSet>
      <dgm:spPr/>
    </dgm:pt>
  </dgm:ptLst>
  <dgm:cxnLst>
    <dgm:cxn modelId="{A417110A-E806-48E4-A664-E1AAA9AE0897}" type="presOf" srcId="{297BDE0F-CC60-4198-BC87-24ED0953E36D}" destId="{472F895F-A50B-44E8-82BB-8CC1BC5535D5}" srcOrd="0" destOrd="0" presId="urn:microsoft.com/office/officeart/2005/8/layout/default"/>
    <dgm:cxn modelId="{3080660D-6BE6-4372-8F4D-48AC527C7220}" srcId="{0279405E-C719-433D-9B83-0E0C1417CE89}" destId="{CAC0F61F-676C-4563-B5ED-C57C163DE5AA}" srcOrd="9" destOrd="0" parTransId="{2CD0A717-0BD6-4866-904D-4205A609B6D9}" sibTransId="{D7CBA202-8A62-49E5-95D4-301F03C3F905}"/>
    <dgm:cxn modelId="{B21C0B0E-0D05-4777-9CE8-551016CE3001}" type="presOf" srcId="{91C5B1FC-AF75-4AAF-8B56-6BD2D572EF17}" destId="{3EA9C161-5A5F-4675-AF50-55506477F00A}" srcOrd="0" destOrd="0" presId="urn:microsoft.com/office/officeart/2005/8/layout/default"/>
    <dgm:cxn modelId="{44E70F12-2B61-4DB6-B5B4-86F96BB12539}" type="presOf" srcId="{D9D383CC-1A84-4710-8901-897918D2F63A}" destId="{B08C8F21-1BF7-486E-869C-8CA69C25F6A6}" srcOrd="0" destOrd="0" presId="urn:microsoft.com/office/officeart/2005/8/layout/default"/>
    <dgm:cxn modelId="{D45A052A-3817-4064-9F90-95E5EE49D403}" type="presOf" srcId="{8477CC50-9798-42B6-A37E-C20E0A9D411F}" destId="{8BE504CC-CBF0-4573-B4E7-43766E6A1A54}" srcOrd="0" destOrd="0" presId="urn:microsoft.com/office/officeart/2005/8/layout/default"/>
    <dgm:cxn modelId="{99985132-2A35-43A4-AA15-1167F22FA404}" srcId="{0279405E-C719-433D-9B83-0E0C1417CE89}" destId="{4F81ADA1-3A84-4F69-859F-52BF7F4481A0}" srcOrd="7" destOrd="0" parTransId="{948C294D-D69C-4283-B420-FDB04B670D85}" sibTransId="{6EAD8DE9-018B-4D63-B9B4-DFDAF8826FF4}"/>
    <dgm:cxn modelId="{B43BF639-DF7F-45C0-9EC1-48208CF251CA}" type="presOf" srcId="{CAC0F61F-676C-4563-B5ED-C57C163DE5AA}" destId="{BFD4E24B-72E1-4132-892D-DEE28CDED115}" srcOrd="0" destOrd="0" presId="urn:microsoft.com/office/officeart/2005/8/layout/default"/>
    <dgm:cxn modelId="{4CB7AF3F-AC0E-4608-B55C-42B9CDCEB09A}" type="presOf" srcId="{2850A1D8-33B1-4A6E-8651-FF577342E9DF}" destId="{817C9EB3-24C7-4A66-859C-DF4609EF9ECE}" srcOrd="0" destOrd="0" presId="urn:microsoft.com/office/officeart/2005/8/layout/default"/>
    <dgm:cxn modelId="{6306C23F-79BE-459F-8B8F-3624A9323898}" type="presOf" srcId="{5568CC7F-F403-4317-B686-74F85415D153}" destId="{E1463805-C828-4D4F-A004-0F63EE9F1E27}" srcOrd="0" destOrd="0" presId="urn:microsoft.com/office/officeart/2005/8/layout/default"/>
    <dgm:cxn modelId="{8814E25C-3047-4842-B6EE-551A8ACE5933}" type="presOf" srcId="{456C15C7-153C-436F-AC91-35E8E09573B6}" destId="{D693BC79-666A-467F-B13C-F35E0B24D0D5}" srcOrd="0" destOrd="0" presId="urn:microsoft.com/office/officeart/2005/8/layout/default"/>
    <dgm:cxn modelId="{B7644B61-E019-43C7-829A-C1E70B2FABFA}" srcId="{0279405E-C719-433D-9B83-0E0C1417CE89}" destId="{91C5B1FC-AF75-4AAF-8B56-6BD2D572EF17}" srcOrd="8" destOrd="0" parTransId="{E0DFB0B1-48C0-4427-9B46-A618AA66381F}" sibTransId="{37CE5A34-D97C-4CA8-8AAD-20AFA80D99C1}"/>
    <dgm:cxn modelId="{6B540946-0E2C-4BBE-80B0-0356E468A104}" srcId="{0279405E-C719-433D-9B83-0E0C1417CE89}" destId="{D9D383CC-1A84-4710-8901-897918D2F63A}" srcOrd="12" destOrd="0" parTransId="{5288D541-DC6D-4AF4-B1B7-EE7AA1FFC35D}" sibTransId="{A32F152E-4C1B-4BA8-BF3F-FD7F6C28EC0B}"/>
    <dgm:cxn modelId="{D1F35A66-D1C7-46B3-AB21-10550C34C0B1}" srcId="{0279405E-C719-433D-9B83-0E0C1417CE89}" destId="{8477CC50-9798-42B6-A37E-C20E0A9D411F}" srcOrd="2" destOrd="0" parTransId="{A0D69836-08EA-4E56-B58B-DF42D81AE957}" sibTransId="{71E71864-86D3-4572-9F87-B633E4F602D3}"/>
    <dgm:cxn modelId="{9BFC4152-620B-4A63-81C2-114ED0E85D41}" type="presOf" srcId="{4B4B847A-13A5-4E55-BDE5-FF65166A1AAA}" destId="{FD84A859-A893-4326-B26D-209DD535FF5E}" srcOrd="0" destOrd="0" presId="urn:microsoft.com/office/officeart/2005/8/layout/default"/>
    <dgm:cxn modelId="{0D967255-6F6C-4D89-BDBA-615F86E229F5}" srcId="{0279405E-C719-433D-9B83-0E0C1417CE89}" destId="{2850A1D8-33B1-4A6E-8651-FF577342E9DF}" srcOrd="3" destOrd="0" parTransId="{B9152B0F-69A8-4CAD-AF2B-A0EF23C6B504}" sibTransId="{B76F7646-D85A-4D87-AB2B-22054FC65278}"/>
    <dgm:cxn modelId="{D838F075-6DCF-4F57-85BC-6AB001C71FD7}" srcId="{0279405E-C719-433D-9B83-0E0C1417CE89}" destId="{D355047E-FA65-4DA7-9A85-B427FE4D5061}" srcOrd="1" destOrd="0" parTransId="{4BAAD2EB-4200-4018-B43C-2E30400D9F3D}" sibTransId="{BCB193E6-D2C6-41B6-8049-F0B9BD7BD1C4}"/>
    <dgm:cxn modelId="{04884B59-5058-4229-9BC7-0B2281D18AD5}" srcId="{0279405E-C719-433D-9B83-0E0C1417CE89}" destId="{4B4B847A-13A5-4E55-BDE5-FF65166A1AAA}" srcOrd="13" destOrd="0" parTransId="{0CDFE5D9-B43F-466D-8086-6347847E2C96}" sibTransId="{6C935E9D-CC7F-48B6-A766-1F5A13CEA2F7}"/>
    <dgm:cxn modelId="{472D6E5A-66B7-42F6-890F-C54E43324EB2}" type="presOf" srcId="{63E4D245-3EDA-486D-A572-2D64095C735A}" destId="{AA6A07A2-A063-4767-8F8F-146F80D596DC}" srcOrd="0" destOrd="0" presId="urn:microsoft.com/office/officeart/2005/8/layout/default"/>
    <dgm:cxn modelId="{8E79587D-146F-4462-AB9F-3D428B4592E1}" srcId="{0279405E-C719-433D-9B83-0E0C1417CE89}" destId="{456C15C7-153C-436F-AC91-35E8E09573B6}" srcOrd="5" destOrd="0" parTransId="{D9DE47E7-AA58-4093-801F-48155CB9B1DD}" sibTransId="{01B5BA28-16C3-42F7-8780-A8358EBFAE64}"/>
    <dgm:cxn modelId="{366F447E-9683-49BD-9371-FB1282B98956}" type="presOf" srcId="{D355047E-FA65-4DA7-9A85-B427FE4D5061}" destId="{1B9B4511-9063-4C33-88A2-D28372CCC33D}" srcOrd="0" destOrd="0" presId="urn:microsoft.com/office/officeart/2005/8/layout/default"/>
    <dgm:cxn modelId="{C3F6C27F-43E5-48B9-86E4-3998051E2401}" srcId="{0279405E-C719-433D-9B83-0E0C1417CE89}" destId="{297BDE0F-CC60-4198-BC87-24ED0953E36D}" srcOrd="4" destOrd="0" parTransId="{A40E8F00-4902-44D0-916E-B1ED85FC2681}" sibTransId="{493354B2-B555-407A-BBF2-F3CE3DF5E423}"/>
    <dgm:cxn modelId="{1A62A582-1B9B-438A-8DF5-8ED5631E4DCB}" type="presOf" srcId="{980AC117-A16A-4E2A-B573-C617E64ED0D0}" destId="{DBF90670-4227-4D6F-9B99-8EEBA5B36667}" srcOrd="0" destOrd="0" presId="urn:microsoft.com/office/officeart/2005/8/layout/default"/>
    <dgm:cxn modelId="{42DB03A0-CD76-4CD5-A389-A264D8C892A2}" type="presOf" srcId="{DB84F844-DA97-44CE-AFB4-6F863D7BEBC4}" destId="{67032D97-9ECF-4590-910B-251343935709}" srcOrd="0" destOrd="0" presId="urn:microsoft.com/office/officeart/2005/8/layout/default"/>
    <dgm:cxn modelId="{3758F8D7-F8A4-4E1E-97B3-2BDE6D321F90}" type="presOf" srcId="{4F81ADA1-3A84-4F69-859F-52BF7F4481A0}" destId="{614BC4C1-6ED1-47E5-B36B-003BA7656067}" srcOrd="0" destOrd="0" presId="urn:microsoft.com/office/officeart/2005/8/layout/default"/>
    <dgm:cxn modelId="{E97491DD-70EA-47DE-A348-1C35A5D3E329}" srcId="{0279405E-C719-433D-9B83-0E0C1417CE89}" destId="{63E4D245-3EDA-486D-A572-2D64095C735A}" srcOrd="10" destOrd="0" parTransId="{2E130150-2D13-4F79-9BAE-186BB0B9E638}" sibTransId="{9F854052-1A86-4769-B742-2573BFE696F4}"/>
    <dgm:cxn modelId="{81B74FE7-8A0A-4988-93F6-44B393510437}" srcId="{0279405E-C719-433D-9B83-0E0C1417CE89}" destId="{980AC117-A16A-4E2A-B573-C617E64ED0D0}" srcOrd="0" destOrd="0" parTransId="{FE43DA8C-EC2D-487E-B87F-E987FB662933}" sibTransId="{475BEE98-08EA-497A-A0AA-7F27161CF49B}"/>
    <dgm:cxn modelId="{9496ACEB-2044-4D31-B01C-ABAF89BCF87C}" srcId="{0279405E-C719-433D-9B83-0E0C1417CE89}" destId="{DB84F844-DA97-44CE-AFB4-6F863D7BEBC4}" srcOrd="6" destOrd="0" parTransId="{0BF9B27A-06BD-4D5B-9973-DDC25F77C93D}" sibTransId="{339040E6-0EE5-4E91-8477-24AAA6899F8A}"/>
    <dgm:cxn modelId="{A46E1DF6-2DAF-42B8-924B-8ACCF14C4781}" type="presOf" srcId="{0279405E-C719-433D-9B83-0E0C1417CE89}" destId="{AE31D201-D76A-46F8-AF1B-03F934CA8D92}" srcOrd="0" destOrd="0" presId="urn:microsoft.com/office/officeart/2005/8/layout/default"/>
    <dgm:cxn modelId="{438E88F8-F8E6-4740-ADDD-3888AE3F31F3}" srcId="{0279405E-C719-433D-9B83-0E0C1417CE89}" destId="{5568CC7F-F403-4317-B686-74F85415D153}" srcOrd="11" destOrd="0" parTransId="{D0C5D550-EE83-4232-B4E5-F3B82F411318}" sibTransId="{590B8D94-4FF0-4771-A104-992B37DCAEF9}"/>
    <dgm:cxn modelId="{408E2540-237F-4FE1-A3CE-06D77D203C0A}" type="presParOf" srcId="{AE31D201-D76A-46F8-AF1B-03F934CA8D92}" destId="{DBF90670-4227-4D6F-9B99-8EEBA5B36667}" srcOrd="0" destOrd="0" presId="urn:microsoft.com/office/officeart/2005/8/layout/default"/>
    <dgm:cxn modelId="{BB1C855E-DA65-4400-8BFB-A54239A1FC80}" type="presParOf" srcId="{AE31D201-D76A-46F8-AF1B-03F934CA8D92}" destId="{1AC2A78C-AF1F-4C9D-A86A-543FD1155C27}" srcOrd="1" destOrd="0" presId="urn:microsoft.com/office/officeart/2005/8/layout/default"/>
    <dgm:cxn modelId="{BA7AC22D-E55D-4F79-95DE-BAC9C489BD33}" type="presParOf" srcId="{AE31D201-D76A-46F8-AF1B-03F934CA8D92}" destId="{1B9B4511-9063-4C33-88A2-D28372CCC33D}" srcOrd="2" destOrd="0" presId="urn:microsoft.com/office/officeart/2005/8/layout/default"/>
    <dgm:cxn modelId="{3B24D7B5-1676-4516-9AD5-EE475F17032B}" type="presParOf" srcId="{AE31D201-D76A-46F8-AF1B-03F934CA8D92}" destId="{B8EBC611-3190-4116-BAE9-DED4B18A9921}" srcOrd="3" destOrd="0" presId="urn:microsoft.com/office/officeart/2005/8/layout/default"/>
    <dgm:cxn modelId="{88B1FB60-9867-4A15-9C5A-359E5783B11B}" type="presParOf" srcId="{AE31D201-D76A-46F8-AF1B-03F934CA8D92}" destId="{8BE504CC-CBF0-4573-B4E7-43766E6A1A54}" srcOrd="4" destOrd="0" presId="urn:microsoft.com/office/officeart/2005/8/layout/default"/>
    <dgm:cxn modelId="{5B8D9EDC-2E9C-4202-9F10-A3E58CFFF7CC}" type="presParOf" srcId="{AE31D201-D76A-46F8-AF1B-03F934CA8D92}" destId="{2811EA54-238C-4540-896A-8DF66717448B}" srcOrd="5" destOrd="0" presId="urn:microsoft.com/office/officeart/2005/8/layout/default"/>
    <dgm:cxn modelId="{37566805-A331-4397-8757-CC965E054C45}" type="presParOf" srcId="{AE31D201-D76A-46F8-AF1B-03F934CA8D92}" destId="{817C9EB3-24C7-4A66-859C-DF4609EF9ECE}" srcOrd="6" destOrd="0" presId="urn:microsoft.com/office/officeart/2005/8/layout/default"/>
    <dgm:cxn modelId="{345C0D02-B754-4EFA-BE8E-2B20591C054A}" type="presParOf" srcId="{AE31D201-D76A-46F8-AF1B-03F934CA8D92}" destId="{78FC63F7-A68E-44E6-97FD-550A55648F32}" srcOrd="7" destOrd="0" presId="urn:microsoft.com/office/officeart/2005/8/layout/default"/>
    <dgm:cxn modelId="{3ABE725A-8D0B-4A67-B1E1-87F57FE34CA9}" type="presParOf" srcId="{AE31D201-D76A-46F8-AF1B-03F934CA8D92}" destId="{472F895F-A50B-44E8-82BB-8CC1BC5535D5}" srcOrd="8" destOrd="0" presId="urn:microsoft.com/office/officeart/2005/8/layout/default"/>
    <dgm:cxn modelId="{4B1E775F-FEA9-42C6-8846-8411362EFA16}" type="presParOf" srcId="{AE31D201-D76A-46F8-AF1B-03F934CA8D92}" destId="{32A804DB-ABCF-4170-B33A-BB876F9C3773}" srcOrd="9" destOrd="0" presId="urn:microsoft.com/office/officeart/2005/8/layout/default"/>
    <dgm:cxn modelId="{BB0F18C0-591F-4C2B-8F13-058BEC0EA738}" type="presParOf" srcId="{AE31D201-D76A-46F8-AF1B-03F934CA8D92}" destId="{D693BC79-666A-467F-B13C-F35E0B24D0D5}" srcOrd="10" destOrd="0" presId="urn:microsoft.com/office/officeart/2005/8/layout/default"/>
    <dgm:cxn modelId="{E3FF6A83-27A3-4A00-B800-D939404FCF8B}" type="presParOf" srcId="{AE31D201-D76A-46F8-AF1B-03F934CA8D92}" destId="{9F686AEA-EE11-403C-ABCB-13953F791D03}" srcOrd="11" destOrd="0" presId="urn:microsoft.com/office/officeart/2005/8/layout/default"/>
    <dgm:cxn modelId="{4EEBA851-6711-4352-8462-8E4A141AA89C}" type="presParOf" srcId="{AE31D201-D76A-46F8-AF1B-03F934CA8D92}" destId="{67032D97-9ECF-4590-910B-251343935709}" srcOrd="12" destOrd="0" presId="urn:microsoft.com/office/officeart/2005/8/layout/default"/>
    <dgm:cxn modelId="{A08DBE4B-56D0-4C5F-9CC9-E29BCB2302F1}" type="presParOf" srcId="{AE31D201-D76A-46F8-AF1B-03F934CA8D92}" destId="{796ED950-AB0D-467B-8D50-627C4C329C96}" srcOrd="13" destOrd="0" presId="urn:microsoft.com/office/officeart/2005/8/layout/default"/>
    <dgm:cxn modelId="{930414AF-877C-4DB3-98F7-172183F800EA}" type="presParOf" srcId="{AE31D201-D76A-46F8-AF1B-03F934CA8D92}" destId="{614BC4C1-6ED1-47E5-B36B-003BA7656067}" srcOrd="14" destOrd="0" presId="urn:microsoft.com/office/officeart/2005/8/layout/default"/>
    <dgm:cxn modelId="{5B70C29E-93C4-4ECA-9EFE-3C821187A628}" type="presParOf" srcId="{AE31D201-D76A-46F8-AF1B-03F934CA8D92}" destId="{2D83174B-DDBE-416A-B552-DA2152B69FF7}" srcOrd="15" destOrd="0" presId="urn:microsoft.com/office/officeart/2005/8/layout/default"/>
    <dgm:cxn modelId="{22F0EFB3-59EA-4E3B-9964-22C16F7B74A9}" type="presParOf" srcId="{AE31D201-D76A-46F8-AF1B-03F934CA8D92}" destId="{3EA9C161-5A5F-4675-AF50-55506477F00A}" srcOrd="16" destOrd="0" presId="urn:microsoft.com/office/officeart/2005/8/layout/default"/>
    <dgm:cxn modelId="{FF719209-8A4A-4900-8387-F97B659D1DFB}" type="presParOf" srcId="{AE31D201-D76A-46F8-AF1B-03F934CA8D92}" destId="{867627DE-FDE7-4ACB-B13E-3C9EFF5001AF}" srcOrd="17" destOrd="0" presId="urn:microsoft.com/office/officeart/2005/8/layout/default"/>
    <dgm:cxn modelId="{2D2F2267-EABB-4CE3-B44B-425479A6120B}" type="presParOf" srcId="{AE31D201-D76A-46F8-AF1B-03F934CA8D92}" destId="{BFD4E24B-72E1-4132-892D-DEE28CDED115}" srcOrd="18" destOrd="0" presId="urn:microsoft.com/office/officeart/2005/8/layout/default"/>
    <dgm:cxn modelId="{FC44A709-EE4E-4343-833A-85CD6461DC01}" type="presParOf" srcId="{AE31D201-D76A-46F8-AF1B-03F934CA8D92}" destId="{88C5A833-4BCC-4158-A486-AD43C2EDF311}" srcOrd="19" destOrd="0" presId="urn:microsoft.com/office/officeart/2005/8/layout/default"/>
    <dgm:cxn modelId="{80F25AC1-52D8-420A-B400-5EA95FFB3357}" type="presParOf" srcId="{AE31D201-D76A-46F8-AF1B-03F934CA8D92}" destId="{AA6A07A2-A063-4767-8F8F-146F80D596DC}" srcOrd="20" destOrd="0" presId="urn:microsoft.com/office/officeart/2005/8/layout/default"/>
    <dgm:cxn modelId="{DB253CFF-4504-48A5-A47F-B1B89E22A2EC}" type="presParOf" srcId="{AE31D201-D76A-46F8-AF1B-03F934CA8D92}" destId="{A16FD249-C401-4F68-B8CC-AD97E7085FA6}" srcOrd="21" destOrd="0" presId="urn:microsoft.com/office/officeart/2005/8/layout/default"/>
    <dgm:cxn modelId="{A494942B-E6F5-40ED-9B4A-59EB8F18EDA0}" type="presParOf" srcId="{AE31D201-D76A-46F8-AF1B-03F934CA8D92}" destId="{E1463805-C828-4D4F-A004-0F63EE9F1E27}" srcOrd="22" destOrd="0" presId="urn:microsoft.com/office/officeart/2005/8/layout/default"/>
    <dgm:cxn modelId="{365406FC-4ADF-44E7-99D7-962D9BF12091}" type="presParOf" srcId="{AE31D201-D76A-46F8-AF1B-03F934CA8D92}" destId="{14B6066C-7515-4F7C-BCE8-AC278F7EBA88}" srcOrd="23" destOrd="0" presId="urn:microsoft.com/office/officeart/2005/8/layout/default"/>
    <dgm:cxn modelId="{56A2FE39-F458-4245-BD08-7AE61E7C9FE3}" type="presParOf" srcId="{AE31D201-D76A-46F8-AF1B-03F934CA8D92}" destId="{B08C8F21-1BF7-486E-869C-8CA69C25F6A6}" srcOrd="24" destOrd="0" presId="urn:microsoft.com/office/officeart/2005/8/layout/default"/>
    <dgm:cxn modelId="{002E2377-E896-49EA-89E8-BAFDC28B2612}" type="presParOf" srcId="{AE31D201-D76A-46F8-AF1B-03F934CA8D92}" destId="{E4F8EA59-9F55-4B66-83FA-FDCA1F8C5003}" srcOrd="25" destOrd="0" presId="urn:microsoft.com/office/officeart/2005/8/layout/default"/>
    <dgm:cxn modelId="{9DEB1CE3-6A2F-4AFF-9F09-4AF5A08DA323}" type="presParOf" srcId="{AE31D201-D76A-46F8-AF1B-03F934CA8D92}" destId="{FD84A859-A893-4326-B26D-209DD535FF5E}" srcOrd="2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90670-4227-4D6F-9B99-8EEBA5B36667}">
      <dsp:nvSpPr>
        <dsp:cNvPr id="0" name=""/>
        <dsp:cNvSpPr/>
      </dsp:nvSpPr>
      <dsp:spPr>
        <a:xfrm>
          <a:off x="3953" y="215312"/>
          <a:ext cx="2140453" cy="12842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Immutability</a:t>
          </a:r>
        </a:p>
      </dsp:txBody>
      <dsp:txXfrm>
        <a:off x="3953" y="215312"/>
        <a:ext cx="2140453" cy="1284272"/>
      </dsp:txXfrm>
    </dsp:sp>
    <dsp:sp modelId="{1B9B4511-9063-4C33-88A2-D28372CCC33D}">
      <dsp:nvSpPr>
        <dsp:cNvPr id="0" name=""/>
        <dsp:cNvSpPr/>
      </dsp:nvSpPr>
      <dsp:spPr>
        <a:xfrm>
          <a:off x="2358452" y="215312"/>
          <a:ext cx="2140453" cy="1284272"/>
        </a:xfrm>
        <a:prstGeom prst="rect">
          <a:avLst/>
        </a:prstGeom>
        <a:gradFill rotWithShape="0">
          <a:gsLst>
            <a:gs pos="0">
              <a:schemeClr val="accent5">
                <a:hueOff val="-565642"/>
                <a:satOff val="-787"/>
                <a:lumOff val="-302"/>
                <a:alphaOff val="0"/>
                <a:satMod val="103000"/>
                <a:lumMod val="102000"/>
                <a:tint val="94000"/>
              </a:schemeClr>
            </a:gs>
            <a:gs pos="50000">
              <a:schemeClr val="accent5">
                <a:hueOff val="-565642"/>
                <a:satOff val="-787"/>
                <a:lumOff val="-302"/>
                <a:alphaOff val="0"/>
                <a:satMod val="110000"/>
                <a:lumMod val="100000"/>
                <a:shade val="100000"/>
              </a:schemeClr>
            </a:gs>
            <a:gs pos="100000">
              <a:schemeClr val="accent5">
                <a:hueOff val="-565642"/>
                <a:satOff val="-787"/>
                <a:lumOff val="-30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Bindings</a:t>
          </a:r>
        </a:p>
      </dsp:txBody>
      <dsp:txXfrm>
        <a:off x="2358452" y="215312"/>
        <a:ext cx="2140453" cy="1284272"/>
      </dsp:txXfrm>
    </dsp:sp>
    <dsp:sp modelId="{8BE504CC-CBF0-4573-B4E7-43766E6A1A54}">
      <dsp:nvSpPr>
        <dsp:cNvPr id="0" name=""/>
        <dsp:cNvSpPr/>
      </dsp:nvSpPr>
      <dsp:spPr>
        <a:xfrm>
          <a:off x="4712952" y="215312"/>
          <a:ext cx="2140453" cy="1284272"/>
        </a:xfrm>
        <a:prstGeom prst="rect">
          <a:avLst/>
        </a:prstGeom>
        <a:gradFill rotWithShape="0">
          <a:gsLst>
            <a:gs pos="0">
              <a:schemeClr val="accent5">
                <a:hueOff val="-1131284"/>
                <a:satOff val="-1574"/>
                <a:lumOff val="-603"/>
                <a:alphaOff val="0"/>
                <a:satMod val="103000"/>
                <a:lumMod val="102000"/>
                <a:tint val="94000"/>
              </a:schemeClr>
            </a:gs>
            <a:gs pos="50000">
              <a:schemeClr val="accent5">
                <a:hueOff val="-1131284"/>
                <a:satOff val="-1574"/>
                <a:lumOff val="-603"/>
                <a:alphaOff val="0"/>
                <a:satMod val="110000"/>
                <a:lumMod val="100000"/>
                <a:shade val="100000"/>
              </a:schemeClr>
            </a:gs>
            <a:gs pos="100000">
              <a:schemeClr val="accent5">
                <a:hueOff val="-1131284"/>
                <a:satOff val="-1574"/>
                <a:lumOff val="-60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Pure and Impure Functions </a:t>
          </a:r>
        </a:p>
      </dsp:txBody>
      <dsp:txXfrm>
        <a:off x="4712952" y="215312"/>
        <a:ext cx="2140453" cy="1284272"/>
      </dsp:txXfrm>
    </dsp:sp>
    <dsp:sp modelId="{817C9EB3-24C7-4A66-859C-DF4609EF9ECE}">
      <dsp:nvSpPr>
        <dsp:cNvPr id="0" name=""/>
        <dsp:cNvSpPr/>
      </dsp:nvSpPr>
      <dsp:spPr>
        <a:xfrm>
          <a:off x="7067451" y="215312"/>
          <a:ext cx="2140453" cy="1284272"/>
        </a:xfrm>
        <a:prstGeom prst="rect">
          <a:avLst/>
        </a:prstGeom>
        <a:gradFill rotWithShape="0">
          <a:gsLst>
            <a:gs pos="0">
              <a:schemeClr val="accent5">
                <a:hueOff val="-1696926"/>
                <a:satOff val="-2360"/>
                <a:lumOff val="-905"/>
                <a:alphaOff val="0"/>
                <a:satMod val="103000"/>
                <a:lumMod val="102000"/>
                <a:tint val="94000"/>
              </a:schemeClr>
            </a:gs>
            <a:gs pos="50000">
              <a:schemeClr val="accent5">
                <a:hueOff val="-1696926"/>
                <a:satOff val="-2360"/>
                <a:lumOff val="-905"/>
                <a:alphaOff val="0"/>
                <a:satMod val="110000"/>
                <a:lumMod val="100000"/>
                <a:shade val="100000"/>
              </a:schemeClr>
            </a:gs>
            <a:gs pos="100000">
              <a:schemeClr val="accent5">
                <a:hueOff val="-1696926"/>
                <a:satOff val="-2360"/>
                <a:lumOff val="-90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Referential Transparency</a:t>
          </a:r>
        </a:p>
      </dsp:txBody>
      <dsp:txXfrm>
        <a:off x="7067451" y="215312"/>
        <a:ext cx="2140453" cy="1284272"/>
      </dsp:txXfrm>
    </dsp:sp>
    <dsp:sp modelId="{472F895F-A50B-44E8-82BB-8CC1BC5535D5}">
      <dsp:nvSpPr>
        <dsp:cNvPr id="0" name=""/>
        <dsp:cNvSpPr/>
      </dsp:nvSpPr>
      <dsp:spPr>
        <a:xfrm>
          <a:off x="9421950" y="215312"/>
          <a:ext cx="2140453" cy="1284272"/>
        </a:xfrm>
        <a:prstGeom prst="rect">
          <a:avLst/>
        </a:prstGeom>
        <a:gradFill rotWithShape="0">
          <a:gsLst>
            <a:gs pos="0">
              <a:schemeClr val="accent5">
                <a:hueOff val="-2262568"/>
                <a:satOff val="-3147"/>
                <a:lumOff val="-1207"/>
                <a:alphaOff val="0"/>
                <a:satMod val="103000"/>
                <a:lumMod val="102000"/>
                <a:tint val="94000"/>
              </a:schemeClr>
            </a:gs>
            <a:gs pos="50000">
              <a:schemeClr val="accent5">
                <a:hueOff val="-2262568"/>
                <a:satOff val="-3147"/>
                <a:lumOff val="-1207"/>
                <a:alphaOff val="0"/>
                <a:satMod val="110000"/>
                <a:lumMod val="100000"/>
                <a:shade val="100000"/>
              </a:schemeClr>
            </a:gs>
            <a:gs pos="100000">
              <a:schemeClr val="accent5">
                <a:hueOff val="-2262568"/>
                <a:satOff val="-3147"/>
                <a:lumOff val="-120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Functions as “First Class Values”</a:t>
          </a:r>
        </a:p>
      </dsp:txBody>
      <dsp:txXfrm>
        <a:off x="9421950" y="215312"/>
        <a:ext cx="2140453" cy="1284272"/>
      </dsp:txXfrm>
    </dsp:sp>
    <dsp:sp modelId="{D693BC79-666A-467F-B13C-F35E0B24D0D5}">
      <dsp:nvSpPr>
        <dsp:cNvPr id="0" name=""/>
        <dsp:cNvSpPr/>
      </dsp:nvSpPr>
      <dsp:spPr>
        <a:xfrm>
          <a:off x="3953" y="1713630"/>
          <a:ext cx="2140453" cy="1284272"/>
        </a:xfrm>
        <a:prstGeom prst="rect">
          <a:avLst/>
        </a:prstGeom>
        <a:gradFill rotWithShape="0">
          <a:gsLst>
            <a:gs pos="0">
              <a:schemeClr val="accent5">
                <a:hueOff val="-2828210"/>
                <a:satOff val="-3934"/>
                <a:lumOff val="-1508"/>
                <a:alphaOff val="0"/>
                <a:satMod val="103000"/>
                <a:lumMod val="102000"/>
                <a:tint val="94000"/>
              </a:schemeClr>
            </a:gs>
            <a:gs pos="50000">
              <a:schemeClr val="accent5">
                <a:hueOff val="-2828210"/>
                <a:satOff val="-3934"/>
                <a:lumOff val="-1508"/>
                <a:alphaOff val="0"/>
                <a:satMod val="110000"/>
                <a:lumMod val="100000"/>
                <a:shade val="100000"/>
              </a:schemeClr>
            </a:gs>
            <a:gs pos="100000">
              <a:schemeClr val="accent5">
                <a:hueOff val="-2828210"/>
                <a:satOff val="-3934"/>
                <a:lumOff val="-15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Curried Functions</a:t>
          </a:r>
        </a:p>
      </dsp:txBody>
      <dsp:txXfrm>
        <a:off x="3953" y="1713630"/>
        <a:ext cx="2140453" cy="1284272"/>
      </dsp:txXfrm>
    </dsp:sp>
    <dsp:sp modelId="{67032D97-9ECF-4590-910B-251343935709}">
      <dsp:nvSpPr>
        <dsp:cNvPr id="0" name=""/>
        <dsp:cNvSpPr/>
      </dsp:nvSpPr>
      <dsp:spPr>
        <a:xfrm>
          <a:off x="2358452" y="1713630"/>
          <a:ext cx="2140453" cy="1284272"/>
        </a:xfrm>
        <a:prstGeom prst="rect">
          <a:avLst/>
        </a:prstGeom>
        <a:gradFill rotWithShape="0">
          <a:gsLst>
            <a:gs pos="0">
              <a:schemeClr val="accent5">
                <a:hueOff val="-3393851"/>
                <a:satOff val="-4721"/>
                <a:lumOff val="-1810"/>
                <a:alphaOff val="0"/>
                <a:satMod val="103000"/>
                <a:lumMod val="102000"/>
                <a:tint val="94000"/>
              </a:schemeClr>
            </a:gs>
            <a:gs pos="50000">
              <a:schemeClr val="accent5">
                <a:hueOff val="-3393851"/>
                <a:satOff val="-4721"/>
                <a:lumOff val="-1810"/>
                <a:alphaOff val="0"/>
                <a:satMod val="110000"/>
                <a:lumMod val="100000"/>
                <a:shade val="100000"/>
              </a:schemeClr>
            </a:gs>
            <a:gs pos="100000">
              <a:schemeClr val="accent5">
                <a:hueOff val="-3393851"/>
                <a:satOff val="-4721"/>
                <a:lumOff val="-18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Partial Application</a:t>
          </a:r>
        </a:p>
      </dsp:txBody>
      <dsp:txXfrm>
        <a:off x="2358452" y="1713630"/>
        <a:ext cx="2140453" cy="1284272"/>
      </dsp:txXfrm>
    </dsp:sp>
    <dsp:sp modelId="{614BC4C1-6ED1-47E5-B36B-003BA7656067}">
      <dsp:nvSpPr>
        <dsp:cNvPr id="0" name=""/>
        <dsp:cNvSpPr/>
      </dsp:nvSpPr>
      <dsp:spPr>
        <a:xfrm>
          <a:off x="4712952" y="1713630"/>
          <a:ext cx="2140453" cy="1284272"/>
        </a:xfrm>
        <a:prstGeom prst="rect">
          <a:avLst/>
        </a:prstGeom>
        <a:gradFill rotWithShape="0">
          <a:gsLst>
            <a:gs pos="0">
              <a:schemeClr val="accent5">
                <a:hueOff val="-3959493"/>
                <a:satOff val="-5507"/>
                <a:lumOff val="-2112"/>
                <a:alphaOff val="0"/>
                <a:satMod val="103000"/>
                <a:lumMod val="102000"/>
                <a:tint val="94000"/>
              </a:schemeClr>
            </a:gs>
            <a:gs pos="50000">
              <a:schemeClr val="accent5">
                <a:hueOff val="-3959493"/>
                <a:satOff val="-5507"/>
                <a:lumOff val="-2112"/>
                <a:alphaOff val="0"/>
                <a:satMod val="110000"/>
                <a:lumMod val="100000"/>
                <a:shade val="100000"/>
              </a:schemeClr>
            </a:gs>
            <a:gs pos="100000">
              <a:schemeClr val="accent5">
                <a:hueOff val="-3959493"/>
                <a:satOff val="-5507"/>
                <a:lumOff val="-21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Algebraic Data Types</a:t>
          </a:r>
        </a:p>
      </dsp:txBody>
      <dsp:txXfrm>
        <a:off x="4712952" y="1713630"/>
        <a:ext cx="2140453" cy="1284272"/>
      </dsp:txXfrm>
    </dsp:sp>
    <dsp:sp modelId="{3EA9C161-5A5F-4675-AF50-55506477F00A}">
      <dsp:nvSpPr>
        <dsp:cNvPr id="0" name=""/>
        <dsp:cNvSpPr/>
      </dsp:nvSpPr>
      <dsp:spPr>
        <a:xfrm>
          <a:off x="7067451" y="1713630"/>
          <a:ext cx="2140453" cy="1284272"/>
        </a:xfrm>
        <a:prstGeom prst="rect">
          <a:avLst/>
        </a:prstGeom>
        <a:gradFill rotWithShape="0">
          <a:gsLst>
            <a:gs pos="0">
              <a:schemeClr val="accent5">
                <a:hueOff val="-4525135"/>
                <a:satOff val="-6294"/>
                <a:lumOff val="-2414"/>
                <a:alphaOff val="0"/>
                <a:satMod val="103000"/>
                <a:lumMod val="102000"/>
                <a:tint val="94000"/>
              </a:schemeClr>
            </a:gs>
            <a:gs pos="50000">
              <a:schemeClr val="accent5">
                <a:hueOff val="-4525135"/>
                <a:satOff val="-6294"/>
                <a:lumOff val="-2414"/>
                <a:alphaOff val="0"/>
                <a:satMod val="110000"/>
                <a:lumMod val="100000"/>
                <a:shade val="100000"/>
              </a:schemeClr>
            </a:gs>
            <a:gs pos="100000">
              <a:schemeClr val="accent5">
                <a:hueOff val="-4525135"/>
                <a:satOff val="-6294"/>
                <a:lumOff val="-24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Product Types</a:t>
          </a:r>
        </a:p>
      </dsp:txBody>
      <dsp:txXfrm>
        <a:off x="7067451" y="1713630"/>
        <a:ext cx="2140453" cy="1284272"/>
      </dsp:txXfrm>
    </dsp:sp>
    <dsp:sp modelId="{BFD4E24B-72E1-4132-892D-DEE28CDED115}">
      <dsp:nvSpPr>
        <dsp:cNvPr id="0" name=""/>
        <dsp:cNvSpPr/>
      </dsp:nvSpPr>
      <dsp:spPr>
        <a:xfrm>
          <a:off x="9421950" y="1713630"/>
          <a:ext cx="2140453" cy="1284272"/>
        </a:xfrm>
        <a:prstGeom prst="rect">
          <a:avLst/>
        </a:prstGeom>
        <a:gradFill rotWithShape="0">
          <a:gsLst>
            <a:gs pos="0">
              <a:schemeClr val="accent5">
                <a:hueOff val="-5090777"/>
                <a:satOff val="-7081"/>
                <a:lumOff val="-2715"/>
                <a:alphaOff val="0"/>
                <a:satMod val="103000"/>
                <a:lumMod val="102000"/>
                <a:tint val="94000"/>
              </a:schemeClr>
            </a:gs>
            <a:gs pos="50000">
              <a:schemeClr val="accent5">
                <a:hueOff val="-5090777"/>
                <a:satOff val="-7081"/>
                <a:lumOff val="-2715"/>
                <a:alphaOff val="0"/>
                <a:satMod val="110000"/>
                <a:lumMod val="100000"/>
                <a:shade val="100000"/>
              </a:schemeClr>
            </a:gs>
            <a:gs pos="100000">
              <a:schemeClr val="accent5">
                <a:hueOff val="-5090777"/>
                <a:satOff val="-7081"/>
                <a:lumOff val="-271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dirty="0"/>
            <a:t>Sum Types</a:t>
          </a:r>
        </a:p>
      </dsp:txBody>
      <dsp:txXfrm>
        <a:off x="9421950" y="1713630"/>
        <a:ext cx="2140453" cy="1284272"/>
      </dsp:txXfrm>
    </dsp:sp>
    <dsp:sp modelId="{AA6A07A2-A063-4767-8F8F-146F80D596DC}">
      <dsp:nvSpPr>
        <dsp:cNvPr id="0" name=""/>
        <dsp:cNvSpPr/>
      </dsp:nvSpPr>
      <dsp:spPr>
        <a:xfrm>
          <a:off x="1181203" y="3211948"/>
          <a:ext cx="2140453" cy="1284272"/>
        </a:xfrm>
        <a:prstGeom prst="rect">
          <a:avLst/>
        </a:prstGeom>
        <a:gradFill rotWithShape="0">
          <a:gsLst>
            <a:gs pos="0">
              <a:schemeClr val="accent5">
                <a:hueOff val="-5656419"/>
                <a:satOff val="-7868"/>
                <a:lumOff val="-3017"/>
                <a:alphaOff val="0"/>
                <a:satMod val="103000"/>
                <a:lumMod val="102000"/>
                <a:tint val="94000"/>
              </a:schemeClr>
            </a:gs>
            <a:gs pos="50000">
              <a:schemeClr val="accent5">
                <a:hueOff val="-5656419"/>
                <a:satOff val="-7868"/>
                <a:lumOff val="-3017"/>
                <a:alphaOff val="0"/>
                <a:satMod val="110000"/>
                <a:lumMod val="100000"/>
                <a:shade val="100000"/>
              </a:schemeClr>
            </a:gs>
            <a:gs pos="100000">
              <a:schemeClr val="accent5">
                <a:hueOff val="-5656419"/>
                <a:satOff val="-7868"/>
                <a:lumOff val="-301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Value Semantics</a:t>
          </a:r>
        </a:p>
      </dsp:txBody>
      <dsp:txXfrm>
        <a:off x="1181203" y="3211948"/>
        <a:ext cx="2140453" cy="1284272"/>
      </dsp:txXfrm>
    </dsp:sp>
    <dsp:sp modelId="{E1463805-C828-4D4F-A004-0F63EE9F1E27}">
      <dsp:nvSpPr>
        <dsp:cNvPr id="0" name=""/>
        <dsp:cNvSpPr/>
      </dsp:nvSpPr>
      <dsp:spPr>
        <a:xfrm>
          <a:off x="3535702" y="3211948"/>
          <a:ext cx="2140453" cy="1284272"/>
        </a:xfrm>
        <a:prstGeom prst="rect">
          <a:avLst/>
        </a:prstGeom>
        <a:gradFill rotWithShape="0">
          <a:gsLst>
            <a:gs pos="0">
              <a:schemeClr val="accent5">
                <a:hueOff val="-6222061"/>
                <a:satOff val="-8654"/>
                <a:lumOff val="-3319"/>
                <a:alphaOff val="0"/>
                <a:satMod val="103000"/>
                <a:lumMod val="102000"/>
                <a:tint val="94000"/>
              </a:schemeClr>
            </a:gs>
            <a:gs pos="50000">
              <a:schemeClr val="accent5">
                <a:hueOff val="-6222061"/>
                <a:satOff val="-8654"/>
                <a:lumOff val="-3319"/>
                <a:alphaOff val="0"/>
                <a:satMod val="110000"/>
                <a:lumMod val="100000"/>
                <a:shade val="100000"/>
              </a:schemeClr>
            </a:gs>
            <a:gs pos="100000">
              <a:schemeClr val="accent5">
                <a:hueOff val="-6222061"/>
                <a:satOff val="-8654"/>
                <a:lumOff val="-331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Recursion</a:t>
          </a:r>
        </a:p>
      </dsp:txBody>
      <dsp:txXfrm>
        <a:off x="3535702" y="3211948"/>
        <a:ext cx="2140453" cy="1284272"/>
      </dsp:txXfrm>
    </dsp:sp>
    <dsp:sp modelId="{B08C8F21-1BF7-486E-869C-8CA69C25F6A6}">
      <dsp:nvSpPr>
        <dsp:cNvPr id="0" name=""/>
        <dsp:cNvSpPr/>
      </dsp:nvSpPr>
      <dsp:spPr>
        <a:xfrm>
          <a:off x="5890201" y="3211948"/>
          <a:ext cx="2140453" cy="1284272"/>
        </a:xfrm>
        <a:prstGeom prst="rect">
          <a:avLst/>
        </a:prstGeom>
        <a:gradFill rotWithShape="0">
          <a:gsLst>
            <a:gs pos="0">
              <a:schemeClr val="accent5">
                <a:hueOff val="-6787703"/>
                <a:satOff val="-9441"/>
                <a:lumOff val="-3620"/>
                <a:alphaOff val="0"/>
                <a:satMod val="103000"/>
                <a:lumMod val="102000"/>
                <a:tint val="94000"/>
              </a:schemeClr>
            </a:gs>
            <a:gs pos="50000">
              <a:schemeClr val="accent5">
                <a:hueOff val="-6787703"/>
                <a:satOff val="-9441"/>
                <a:lumOff val="-3620"/>
                <a:alphaOff val="0"/>
                <a:satMod val="110000"/>
                <a:lumMod val="100000"/>
                <a:shade val="100000"/>
              </a:schemeClr>
            </a:gs>
            <a:gs pos="100000">
              <a:schemeClr val="accent5">
                <a:hueOff val="-6787703"/>
                <a:satOff val="-9441"/>
                <a:lumOff val="-362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Tail Recursion</a:t>
          </a:r>
        </a:p>
      </dsp:txBody>
      <dsp:txXfrm>
        <a:off x="5890201" y="3211948"/>
        <a:ext cx="2140453" cy="1284272"/>
      </dsp:txXfrm>
    </dsp:sp>
    <dsp:sp modelId="{FD84A859-A893-4326-B26D-209DD535FF5E}">
      <dsp:nvSpPr>
        <dsp:cNvPr id="0" name=""/>
        <dsp:cNvSpPr/>
      </dsp:nvSpPr>
      <dsp:spPr>
        <a:xfrm>
          <a:off x="8244701" y="3211948"/>
          <a:ext cx="2140453" cy="1284272"/>
        </a:xfrm>
        <a:prstGeom prst="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AU" sz="2500" kern="1200"/>
            <a:t>Folding</a:t>
          </a:r>
        </a:p>
      </dsp:txBody>
      <dsp:txXfrm>
        <a:off x="8244701" y="3211948"/>
        <a:ext cx="2140453" cy="128427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F1D96-EC1F-4DC4-8BA0-66061F1B6A2E}" type="datetimeFigureOut">
              <a:rPr lang="en-AU" smtClean="0"/>
              <a:t>11/10/2019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56389-51C1-4E24-AA4A-71ED1F9008F2}" type="slidenum">
              <a:rPr lang="en-AU" smtClean="0"/>
              <a:t>‹#›</a:t>
            </a:fld>
            <a:endParaRPr lang="en-AU"/>
          </a:p>
        </p:txBody>
      </p:sp>
    </p:spTree>
    <p:extLst>
      <p:ext uri="{BB962C8B-B14F-4D97-AF65-F5344CB8AC3E}">
        <p14:creationId xmlns:p14="http://schemas.microsoft.com/office/powerpoint/2010/main" val="2512895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name is Daniel Chambers and I’m a developer at</a:t>
            </a:r>
            <a:r>
              <a:rPr lang="en-AU" baseline="0" dirty="0"/>
              <a:t> Liberty Financial. My roots are as a .NET developer, having worked on projects in both C#, F# and JavaScript. I’ve also spent a year or so writing Haskell. I joined Liberty Financial last year in order to help them upskill in functional programming, in particular the F# language.</a:t>
            </a:r>
          </a:p>
          <a:p>
            <a:endParaRPr lang="en-AU" baseline="0" dirty="0"/>
          </a:p>
          <a:p>
            <a:r>
              <a:rPr lang="en-AU" baseline="0" dirty="0"/>
              <a:t>One of things that struck me when I started teaching the team at Liberty about F# and functional programming is how much assumed knowledge one builds up over time that one takes for granted. Although I too started learning FP after already having learned imperative object oriented programming, I’d forgotten how unfamiliar FP techniques and jargon are to those who have never explored the space before. This is what prompted me to make this talk: to help decode and explain some of very basic terminology and jargon that you’ll encounter when you start out in FP.</a:t>
            </a:r>
          </a:p>
        </p:txBody>
      </p:sp>
      <p:sp>
        <p:nvSpPr>
          <p:cNvPr id="4" name="Slide Number Placeholder 3"/>
          <p:cNvSpPr>
            <a:spLocks noGrp="1"/>
          </p:cNvSpPr>
          <p:nvPr>
            <p:ph type="sldNum" sz="quarter" idx="10"/>
          </p:nvPr>
        </p:nvSpPr>
        <p:spPr/>
        <p:txBody>
          <a:bodyPr/>
          <a:lstStyle/>
          <a:p>
            <a:fld id="{736382BB-83C1-4F1A-9379-A0426EB02514}" type="slidenum">
              <a:rPr lang="en-AU" smtClean="0"/>
              <a:t>2</a:t>
            </a:fld>
            <a:endParaRPr lang="en-AU"/>
          </a:p>
        </p:txBody>
      </p:sp>
    </p:spTree>
    <p:extLst>
      <p:ext uri="{BB962C8B-B14F-4D97-AF65-F5344CB8AC3E}">
        <p14:creationId xmlns:p14="http://schemas.microsoft.com/office/powerpoint/2010/main" val="3806323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another example. We’ve got a </a:t>
            </a:r>
            <a:r>
              <a:rPr lang="en-AU" dirty="0" err="1"/>
              <a:t>NewTransaction</a:t>
            </a:r>
            <a:r>
              <a:rPr lang="en-AU" dirty="0"/>
              <a:t> function that takes an amount. It returns a brand new Transaction, but it reads the current time from </a:t>
            </a:r>
            <a:r>
              <a:rPr lang="en-AU" dirty="0" err="1"/>
              <a:t>DateTime.UtcNow</a:t>
            </a:r>
            <a:r>
              <a:rPr lang="en-AU" dirty="0"/>
              <a:t>. </a:t>
            </a:r>
            <a:r>
              <a:rPr lang="en-AU" dirty="0" err="1"/>
              <a:t>UtcNow</a:t>
            </a:r>
            <a:r>
              <a:rPr lang="en-AU" dirty="0"/>
              <a:t> is a global mutable variable that is constantly changing. It also reads the current user off some global </a:t>
            </a:r>
            <a:r>
              <a:rPr lang="en-AU" dirty="0" err="1"/>
              <a:t>UserContext</a:t>
            </a:r>
            <a:r>
              <a:rPr lang="en-AU" dirty="0"/>
              <a:t>. Given the same input, the same amount, this function will always return something different and therefore is impure. It’d also be hard to test, since the </a:t>
            </a:r>
            <a:r>
              <a:rPr lang="en-AU" dirty="0" err="1"/>
              <a:t>DateCreated</a:t>
            </a:r>
            <a:r>
              <a:rPr lang="en-AU" dirty="0"/>
              <a:t> would always end up with a different value, and the User property would require you to set up that global Current state before calling this function.</a:t>
            </a:r>
          </a:p>
          <a:p>
            <a:endParaRPr lang="en-AU" dirty="0"/>
          </a:p>
          <a:p>
            <a:r>
              <a:rPr lang="en-AU" dirty="0"/>
              <a:t>As a contrast here’s the pure version. Instead of reading global state, the pure version of the function takes that state as input parameters. So we take the time and the user context as parameters. Now, if we pass the same input, we always get the same result. Up the top of your program, near where you do IO, such as in your API controller or whatever, you’d read your global state and then pass it into your pure functions. This function is now easy to test, given the same input values, it always returns the same thing you can assert against. No global state is making the return value a moving target.</a:t>
            </a:r>
          </a:p>
        </p:txBody>
      </p:sp>
      <p:sp>
        <p:nvSpPr>
          <p:cNvPr id="4" name="Slide Number Placeholder 3"/>
          <p:cNvSpPr>
            <a:spLocks noGrp="1"/>
          </p:cNvSpPr>
          <p:nvPr>
            <p:ph type="sldNum" sz="quarter" idx="5"/>
          </p:nvPr>
        </p:nvSpPr>
        <p:spPr/>
        <p:txBody>
          <a:bodyPr/>
          <a:lstStyle/>
          <a:p>
            <a:fld id="{D3756389-51C1-4E24-AA4A-71ED1F9008F2}" type="slidenum">
              <a:rPr lang="en-AU" smtClean="0"/>
              <a:t>11</a:t>
            </a:fld>
            <a:endParaRPr lang="en-AU"/>
          </a:p>
        </p:txBody>
      </p:sp>
    </p:spTree>
    <p:extLst>
      <p:ext uri="{BB962C8B-B14F-4D97-AF65-F5344CB8AC3E}">
        <p14:creationId xmlns:p14="http://schemas.microsoft.com/office/powerpoint/2010/main" val="346906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Purity, immutability and bindings give arise to a concept called referential transparency. Referential transparency is where you can substitute any binding name for its value and the program is still the same. The name and value are effectively interchangeable because the value cannot be mutated and the name cannot be changed to point at a different value.</a:t>
            </a:r>
          </a:p>
          <a:p>
            <a:endParaRPr lang="en-AU" dirty="0"/>
          </a:p>
          <a:p>
            <a:r>
              <a:rPr lang="en-AU" dirty="0"/>
              <a:t>We can use referential transparency to reason about our program and to effectively execute it by replacing names with values. Let’s try it out when creating a </a:t>
            </a:r>
            <a:r>
              <a:rPr lang="en-AU" dirty="0" err="1"/>
              <a:t>fullName</a:t>
            </a:r>
            <a:r>
              <a:rPr lang="en-AU" dirty="0"/>
              <a:t> binding. We’re going to </a:t>
            </a:r>
            <a:r>
              <a:rPr lang="en-AU" dirty="0" err="1"/>
              <a:t>concat</a:t>
            </a:r>
            <a:r>
              <a:rPr lang="en-AU" dirty="0"/>
              <a:t> the </a:t>
            </a:r>
            <a:r>
              <a:rPr lang="en-AU" dirty="0" err="1"/>
              <a:t>firstName</a:t>
            </a:r>
            <a:r>
              <a:rPr lang="en-AU" dirty="0"/>
              <a:t> and surname values. The first substitution we can do it is to replace the </a:t>
            </a:r>
            <a:r>
              <a:rPr lang="en-AU" dirty="0" err="1"/>
              <a:t>concat</a:t>
            </a:r>
            <a:r>
              <a:rPr lang="en-AU" dirty="0"/>
              <a:t> name with its value. The next substitution we can do is to call that lambda function and replace its parameters with what’s being passed as arguments. So we replace first and second with </a:t>
            </a:r>
            <a:r>
              <a:rPr lang="en-AU" dirty="0" err="1"/>
              <a:t>firstName</a:t>
            </a:r>
            <a:r>
              <a:rPr lang="en-AU" dirty="0"/>
              <a:t> and surname. Next, we can substitute the </a:t>
            </a:r>
            <a:r>
              <a:rPr lang="en-AU" dirty="0" err="1"/>
              <a:t>firstName</a:t>
            </a:r>
            <a:r>
              <a:rPr lang="en-AU" dirty="0"/>
              <a:t> and surname names with their values. And finally we can execute our plus operators to create the final string.</a:t>
            </a:r>
          </a:p>
        </p:txBody>
      </p:sp>
      <p:sp>
        <p:nvSpPr>
          <p:cNvPr id="4" name="Slide Number Placeholder 3"/>
          <p:cNvSpPr>
            <a:spLocks noGrp="1"/>
          </p:cNvSpPr>
          <p:nvPr>
            <p:ph type="sldNum" sz="quarter" idx="5"/>
          </p:nvPr>
        </p:nvSpPr>
        <p:spPr/>
        <p:txBody>
          <a:bodyPr/>
          <a:lstStyle/>
          <a:p>
            <a:fld id="{D3756389-51C1-4E24-AA4A-71ED1F9008F2}" type="slidenum">
              <a:rPr lang="en-AU" smtClean="0"/>
              <a:t>12</a:t>
            </a:fld>
            <a:endParaRPr lang="en-AU"/>
          </a:p>
        </p:txBody>
      </p:sp>
    </p:spTree>
    <p:extLst>
      <p:ext uri="{BB962C8B-B14F-4D97-AF65-F5344CB8AC3E}">
        <p14:creationId xmlns:p14="http://schemas.microsoft.com/office/powerpoint/2010/main" val="2303977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Referential transparency is very useful when refactoring because it makes it easy to extract parts of functions out as named values, whether they be concrete data values or other functions. We can do this safely because we know that referential transparency means that the refactoring is simply a rearrangement of code, and does not actually change the behaviour of the code.</a:t>
            </a:r>
          </a:p>
          <a:p>
            <a:endParaRPr lang="en-AU" dirty="0"/>
          </a:p>
          <a:p>
            <a:r>
              <a:rPr lang="en-AU" dirty="0"/>
              <a:t>Let’s see a contrived example. Here’s some code that we all, including me, don’t understand. But thanks to referential transparency, we </a:t>
            </a:r>
            <a:r>
              <a:rPr lang="en-AU" dirty="0" err="1"/>
              <a:t>kinda</a:t>
            </a:r>
            <a:r>
              <a:rPr lang="en-AU" dirty="0"/>
              <a:t> don’t need to. I don’t need to know what all those functions and values are. I can extract any expression from that piece of code and give it a name and it won’t change the result of this program.</a:t>
            </a:r>
          </a:p>
          <a:p>
            <a:endParaRPr lang="en-AU" dirty="0"/>
          </a:p>
          <a:p>
            <a:r>
              <a:rPr lang="en-AU" dirty="0"/>
              <a:t>Let’s say I want to extract this big chunk in the middle and give it a name. I can safely rip this whole thing out, give it a name, let’s say </a:t>
            </a:r>
            <a:r>
              <a:rPr lang="en-AU" dirty="0" err="1"/>
              <a:t>extractedThing</a:t>
            </a:r>
            <a:r>
              <a:rPr lang="en-AU" dirty="0"/>
              <a:t>. Then I identify what it’s inputs are, make those parameters to the function. Then I just call this new function from the site of the extraction.</a:t>
            </a:r>
          </a:p>
          <a:p>
            <a:endParaRPr lang="en-AU" dirty="0"/>
          </a:p>
          <a:p>
            <a:r>
              <a:rPr lang="en-AU" dirty="0"/>
              <a:t>I’m guaranteed this does not change the program. I’m even guaranteed that if I use this </a:t>
            </a:r>
            <a:r>
              <a:rPr lang="en-AU" dirty="0" err="1"/>
              <a:t>extractedThing</a:t>
            </a:r>
            <a:r>
              <a:rPr lang="en-AU" dirty="0"/>
              <a:t> function somewhere else, it will work the same. That guarantee is really nice to have when refactoring. </a:t>
            </a:r>
          </a:p>
          <a:p>
            <a:endParaRPr lang="en-AU" dirty="0"/>
          </a:p>
          <a:p>
            <a:r>
              <a:rPr lang="en-AU" dirty="0"/>
              <a:t>Now, referential transparency only works if the code is pure and immutable. If there’s impurity and mutation going on in code, referential transparency does not apply. Without referential transparency, it is harder to safely rip out and move chunks of code, without reading it all carefully to make sure the refactoring won’t change something. </a:t>
            </a:r>
          </a:p>
          <a:p>
            <a:endParaRPr lang="en-AU" dirty="0"/>
          </a:p>
          <a:p>
            <a:r>
              <a:rPr lang="en-AU" dirty="0"/>
              <a:t>Here’s an example. We’re doing a Select off a list and adding the result of calling </a:t>
            </a:r>
            <a:r>
              <a:rPr lang="en-AU" dirty="0" err="1"/>
              <a:t>GetNumber</a:t>
            </a:r>
            <a:r>
              <a:rPr lang="en-AU" dirty="0"/>
              <a:t> to each list element. If we do a little refactor by extracting the call to </a:t>
            </a:r>
            <a:r>
              <a:rPr lang="en-AU" dirty="0" err="1"/>
              <a:t>GetNumber</a:t>
            </a:r>
            <a:r>
              <a:rPr lang="en-AU" dirty="0"/>
              <a:t> out and giving its result a name, we have no guarantee that we haven’t changed the behaviour of this code. This is because we don’t know if </a:t>
            </a:r>
            <a:r>
              <a:rPr lang="en-AU" dirty="0" err="1"/>
              <a:t>GetNumber</a:t>
            </a:r>
            <a:r>
              <a:rPr lang="en-AU" dirty="0"/>
              <a:t> returns the same value every time, since it is impure. If it returns something different, we’ve just broken this code. If everything was immutable and pure, </a:t>
            </a:r>
            <a:r>
              <a:rPr lang="en-AU" dirty="0" err="1"/>
              <a:t>GetNumber</a:t>
            </a:r>
            <a:r>
              <a:rPr lang="en-AU" dirty="0"/>
              <a:t> would always return the same number, and this would be a safe refactoring that would not change behaviour, thanks to referential transparency.</a:t>
            </a:r>
          </a:p>
        </p:txBody>
      </p:sp>
      <p:sp>
        <p:nvSpPr>
          <p:cNvPr id="4" name="Slide Number Placeholder 3"/>
          <p:cNvSpPr>
            <a:spLocks noGrp="1"/>
          </p:cNvSpPr>
          <p:nvPr>
            <p:ph type="sldNum" sz="quarter" idx="5"/>
          </p:nvPr>
        </p:nvSpPr>
        <p:spPr/>
        <p:txBody>
          <a:bodyPr/>
          <a:lstStyle/>
          <a:p>
            <a:fld id="{D3756389-51C1-4E24-AA4A-71ED1F9008F2}" type="slidenum">
              <a:rPr lang="en-AU" smtClean="0"/>
              <a:t>13</a:t>
            </a:fld>
            <a:endParaRPr lang="en-AU"/>
          </a:p>
        </p:txBody>
      </p:sp>
    </p:spTree>
    <p:extLst>
      <p:ext uri="{BB962C8B-B14F-4D97-AF65-F5344CB8AC3E}">
        <p14:creationId xmlns:p14="http://schemas.microsoft.com/office/powerpoint/2010/main" val="2516754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you may have heard the “functions as first class values” soundbite before, maybe at the beginning of this very presentation. Well, what it actually means is pretty simple. It’s basically saying that you can treat a function just like any other value in the language. This means being able to assign it to a variable (in a mutable language) or name it with a binding (in an immutable language). In fact, we’ve already seen an example of this with our </a:t>
            </a:r>
            <a:r>
              <a:rPr lang="en-AU" dirty="0" err="1"/>
              <a:t>concat</a:t>
            </a:r>
            <a:r>
              <a:rPr lang="en-AU" dirty="0"/>
              <a:t> function from before!</a:t>
            </a:r>
          </a:p>
          <a:p>
            <a:endParaRPr lang="en-AU" dirty="0"/>
          </a:p>
          <a:p>
            <a:r>
              <a:rPr lang="en-AU" dirty="0"/>
              <a:t>Being a first class value, functions must able to able to be passed to other functions and returned from them. The </a:t>
            </a:r>
            <a:r>
              <a:rPr lang="en-AU" dirty="0" err="1"/>
              <a:t>onlyOdds</a:t>
            </a:r>
            <a:r>
              <a:rPr lang="en-AU" dirty="0"/>
              <a:t> binding on the slide is an example of passing a function as an argument. We’re passing the </a:t>
            </a:r>
            <a:r>
              <a:rPr lang="en-AU" dirty="0" err="1"/>
              <a:t>isOdd</a:t>
            </a:r>
            <a:r>
              <a:rPr lang="en-AU" dirty="0"/>
              <a:t> function to the </a:t>
            </a:r>
            <a:r>
              <a:rPr lang="en-AU" dirty="0" err="1"/>
              <a:t>List.filter</a:t>
            </a:r>
            <a:r>
              <a:rPr lang="en-AU" dirty="0"/>
              <a:t> function as an argument. The </a:t>
            </a:r>
            <a:r>
              <a:rPr lang="en-AU" dirty="0" err="1"/>
              <a:t>List.filter</a:t>
            </a:r>
            <a:r>
              <a:rPr lang="en-AU" dirty="0"/>
              <a:t> function will then use </a:t>
            </a:r>
            <a:r>
              <a:rPr lang="en-AU" dirty="0" err="1"/>
              <a:t>isOdd</a:t>
            </a:r>
            <a:r>
              <a:rPr lang="en-AU" dirty="0"/>
              <a:t> to filter the list down to only odd numbers.</a:t>
            </a:r>
          </a:p>
          <a:p>
            <a:endParaRPr lang="en-AU" dirty="0"/>
          </a:p>
          <a:p>
            <a:r>
              <a:rPr lang="en-AU" dirty="0"/>
              <a:t>First class values should also be able to be returned from functions. The </a:t>
            </a:r>
            <a:r>
              <a:rPr lang="en-AU" dirty="0" err="1"/>
              <a:t>listFilterer</a:t>
            </a:r>
            <a:r>
              <a:rPr lang="en-AU" dirty="0"/>
              <a:t> function is an example of a function that itself returns another function, a function that takes a list and filters it using the predicate function passed.</a:t>
            </a:r>
          </a:p>
          <a:p>
            <a:endParaRPr lang="en-AU" dirty="0"/>
          </a:p>
          <a:p>
            <a:r>
              <a:rPr lang="en-AU" dirty="0"/>
              <a:t>Functions as first class values are very common in modern programming languages; C#, JavaScript, C++, all have this core functional programming characteristic.</a:t>
            </a:r>
          </a:p>
        </p:txBody>
      </p:sp>
      <p:sp>
        <p:nvSpPr>
          <p:cNvPr id="4" name="Slide Number Placeholder 3"/>
          <p:cNvSpPr>
            <a:spLocks noGrp="1"/>
          </p:cNvSpPr>
          <p:nvPr>
            <p:ph type="sldNum" sz="quarter" idx="5"/>
          </p:nvPr>
        </p:nvSpPr>
        <p:spPr/>
        <p:txBody>
          <a:bodyPr/>
          <a:lstStyle/>
          <a:p>
            <a:fld id="{D3756389-51C1-4E24-AA4A-71ED1F9008F2}" type="slidenum">
              <a:rPr lang="en-AU" smtClean="0"/>
              <a:t>14</a:t>
            </a:fld>
            <a:endParaRPr lang="en-AU"/>
          </a:p>
        </p:txBody>
      </p:sp>
    </p:spTree>
    <p:extLst>
      <p:ext uri="{BB962C8B-B14F-4D97-AF65-F5344CB8AC3E}">
        <p14:creationId xmlns:p14="http://schemas.microsoft.com/office/powerpoint/2010/main" val="2393104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the term currying just makes you think of a delicious meal and not functional programming, this slide is for you. </a:t>
            </a:r>
          </a:p>
          <a:p>
            <a:endParaRPr lang="en-AU" dirty="0"/>
          </a:p>
          <a:p>
            <a:r>
              <a:rPr lang="en-AU" dirty="0"/>
              <a:t>The simplest form of a function is one that takes a single input parameter and returns a single output result. The type signature for such a function is up on the slide. It takes an int as the parameter and returns a string.</a:t>
            </a:r>
          </a:p>
          <a:p>
            <a:endParaRPr lang="en-AU" dirty="0"/>
          </a:p>
          <a:p>
            <a:r>
              <a:rPr lang="en-AU" dirty="0"/>
              <a:t>Currying a function is the process of taking a multi-parameter function and changing it so that it is in this simplest form: a function taking a single parameter and returning a single result. Let’s look at an example of the add function. The add function takes two integer parameters. So obviously, that’s not the simplest form. We need it to take a single parameter. So let’s take a look at the type signature of the curried version of the add function. We can see that it takes a single parameter: int. However, it returns another function! That function takes the second int and returns the result.</a:t>
            </a:r>
          </a:p>
          <a:p>
            <a:endParaRPr lang="en-AU" dirty="0"/>
          </a:p>
          <a:p>
            <a:r>
              <a:rPr lang="en-AU" dirty="0"/>
              <a:t>In F#, all functions are curried by default, so our let add x y function is actually shorthand for this add function, where you can explicitly see that we’re defining a function that takes an x and returns another function that takes a y then adds the x and y together.</a:t>
            </a:r>
          </a:p>
          <a:p>
            <a:endParaRPr lang="en-AU" dirty="0"/>
          </a:p>
          <a:p>
            <a:r>
              <a:rPr lang="en-AU" dirty="0"/>
              <a:t>In function type signature, we don’t usually show the parentheses, so the add type signature is usually written without them. This is because those function arrows are right associative. If function arrows were left associative the </a:t>
            </a:r>
            <a:r>
              <a:rPr lang="en-AU" dirty="0" err="1"/>
              <a:t>parens</a:t>
            </a:r>
            <a:r>
              <a:rPr lang="en-AU" dirty="0"/>
              <a:t> would be around the first two </a:t>
            </a:r>
            <a:r>
              <a:rPr lang="en-AU" dirty="0" err="1"/>
              <a:t>ints</a:t>
            </a:r>
            <a:r>
              <a:rPr lang="en-AU" dirty="0"/>
              <a:t>, instead of the second two </a:t>
            </a:r>
            <a:r>
              <a:rPr lang="en-AU" dirty="0" err="1"/>
              <a:t>ints</a:t>
            </a:r>
            <a:r>
              <a:rPr lang="en-AU" dirty="0"/>
              <a:t>.</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currying name comes from an American mathematician named Haskell Curry, not the food. The programming language Haskell was also named after Curry, and Curry was best known for his work in combinatory logic.</a:t>
            </a:r>
          </a:p>
          <a:p>
            <a:endParaRPr lang="en-AU" dirty="0"/>
          </a:p>
        </p:txBody>
      </p:sp>
      <p:sp>
        <p:nvSpPr>
          <p:cNvPr id="4" name="Slide Number Placeholder 3"/>
          <p:cNvSpPr>
            <a:spLocks noGrp="1"/>
          </p:cNvSpPr>
          <p:nvPr>
            <p:ph type="sldNum" sz="quarter" idx="5"/>
          </p:nvPr>
        </p:nvSpPr>
        <p:spPr/>
        <p:txBody>
          <a:bodyPr/>
          <a:lstStyle/>
          <a:p>
            <a:fld id="{D3756389-51C1-4E24-AA4A-71ED1F9008F2}" type="slidenum">
              <a:rPr lang="en-AU" smtClean="0"/>
              <a:t>15</a:t>
            </a:fld>
            <a:endParaRPr lang="en-AU"/>
          </a:p>
        </p:txBody>
      </p:sp>
    </p:spTree>
    <p:extLst>
      <p:ext uri="{BB962C8B-B14F-4D97-AF65-F5344CB8AC3E}">
        <p14:creationId xmlns:p14="http://schemas.microsoft.com/office/powerpoint/2010/main" val="773451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Partial application uses curried functions in order to “partially” call a function. This means you can call a function and not pass all the parameters, and you will, thanks to currying, get back a function that takes the remainder of the parameters.</a:t>
            </a:r>
          </a:p>
          <a:p>
            <a:endParaRPr lang="en-AU" dirty="0"/>
          </a:p>
          <a:p>
            <a:r>
              <a:rPr lang="en-AU" dirty="0"/>
              <a:t>Let’s look at the example of the add function again. We can call it normally with two parameters, like 2 and 3 to get five. But we can only call it with a single parameter, like 1 and get back a function that takes the second parameter and adds one to it. So by partially applying the add function, we’ve built an increment function.</a:t>
            </a:r>
          </a:p>
          <a:p>
            <a:endParaRPr lang="en-AU" dirty="0"/>
          </a:p>
          <a:p>
            <a:r>
              <a:rPr lang="en-AU" dirty="0"/>
              <a:t>That function is like any other function, so we can call it with, say the value of 2, and get back three.</a:t>
            </a:r>
          </a:p>
        </p:txBody>
      </p:sp>
      <p:sp>
        <p:nvSpPr>
          <p:cNvPr id="4" name="Slide Number Placeholder 3"/>
          <p:cNvSpPr>
            <a:spLocks noGrp="1"/>
          </p:cNvSpPr>
          <p:nvPr>
            <p:ph type="sldNum" sz="quarter" idx="5"/>
          </p:nvPr>
        </p:nvSpPr>
        <p:spPr/>
        <p:txBody>
          <a:bodyPr/>
          <a:lstStyle/>
          <a:p>
            <a:fld id="{D3756389-51C1-4E24-AA4A-71ED1F9008F2}" type="slidenum">
              <a:rPr lang="en-AU" smtClean="0"/>
              <a:t>16</a:t>
            </a:fld>
            <a:endParaRPr lang="en-AU"/>
          </a:p>
        </p:txBody>
      </p:sp>
    </p:spTree>
    <p:extLst>
      <p:ext uri="{BB962C8B-B14F-4D97-AF65-F5344CB8AC3E}">
        <p14:creationId xmlns:p14="http://schemas.microsoft.com/office/powerpoint/2010/main" val="1215144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Partial application is very useful because it is what lets us compose functions together in nice readable ways. Let’s work through example where we’ll create a list of numbers from 1 to 10 and filter those down to only odd numbers and then convert them all to strings. </a:t>
            </a:r>
          </a:p>
          <a:p>
            <a:endParaRPr lang="en-AU" dirty="0"/>
          </a:p>
          <a:p>
            <a:r>
              <a:rPr lang="en-AU" dirty="0"/>
              <a:t>Let’s start by creating a list from one to ten. The square brackets is how we make lists in F# and the </a:t>
            </a:r>
            <a:r>
              <a:rPr lang="en-AU" dirty="0" err="1"/>
              <a:t>dotdot</a:t>
            </a:r>
            <a:r>
              <a:rPr lang="en-AU" dirty="0"/>
              <a:t> gives us the range of numbers. </a:t>
            </a:r>
          </a:p>
          <a:p>
            <a:endParaRPr lang="en-AU" dirty="0"/>
          </a:p>
          <a:p>
            <a:r>
              <a:rPr lang="en-AU" dirty="0"/>
              <a:t>Then we partially apply the </a:t>
            </a:r>
            <a:r>
              <a:rPr lang="en-AU" dirty="0" err="1"/>
              <a:t>List.filter</a:t>
            </a:r>
            <a:r>
              <a:rPr lang="en-AU" dirty="0"/>
              <a:t> function with the </a:t>
            </a:r>
            <a:r>
              <a:rPr lang="en-AU" dirty="0" err="1"/>
              <a:t>isOdd</a:t>
            </a:r>
            <a:r>
              <a:rPr lang="en-AU" dirty="0"/>
              <a:t> function to create a </a:t>
            </a:r>
            <a:r>
              <a:rPr lang="en-AU" dirty="0" err="1"/>
              <a:t>filterByOdds</a:t>
            </a:r>
            <a:r>
              <a:rPr lang="en-AU" dirty="0"/>
              <a:t> function. Let’s look at how this works. We can see the type signature of the filter function on the slides. It take the predicate function a to bool and the list of ‘a’s to filter and returns the list of filtered ‘a’s. When we pass the </a:t>
            </a:r>
            <a:r>
              <a:rPr lang="en-AU" dirty="0" err="1"/>
              <a:t>isOdd</a:t>
            </a:r>
            <a:r>
              <a:rPr lang="en-AU" dirty="0"/>
              <a:t> function, the generic type parameters get set to their concrete types, so ‘a’ turns into ‘int’. But because we haven’t passed the second argument, we’ve partially applied the filter function and got back a function that will take a list of </a:t>
            </a:r>
            <a:r>
              <a:rPr lang="en-AU" dirty="0" err="1"/>
              <a:t>ints</a:t>
            </a:r>
            <a:r>
              <a:rPr lang="en-AU" dirty="0"/>
              <a:t> and filter it down to odd numbers. </a:t>
            </a:r>
          </a:p>
          <a:p>
            <a:endParaRPr lang="en-AU" dirty="0"/>
          </a:p>
          <a:p>
            <a:r>
              <a:rPr lang="en-AU" dirty="0"/>
              <a:t>We then create a </a:t>
            </a:r>
            <a:r>
              <a:rPr lang="en-AU" dirty="0" err="1"/>
              <a:t>convertListToStrings</a:t>
            </a:r>
            <a:r>
              <a:rPr lang="en-AU" dirty="0"/>
              <a:t> function by partially applying the </a:t>
            </a:r>
            <a:r>
              <a:rPr lang="en-AU" dirty="0" err="1"/>
              <a:t>List.map</a:t>
            </a:r>
            <a:r>
              <a:rPr lang="en-AU" dirty="0"/>
              <a:t> function. The map function is like a LINQ Select. By only passing the </a:t>
            </a:r>
            <a:r>
              <a:rPr lang="en-AU" dirty="0" err="1"/>
              <a:t>toString</a:t>
            </a:r>
            <a:r>
              <a:rPr lang="en-AU" dirty="0"/>
              <a:t> function as the mapping function, we get back the rest of the function, which is a function that will convert a List of </a:t>
            </a:r>
            <a:r>
              <a:rPr lang="en-AU" dirty="0" err="1"/>
              <a:t>ints</a:t>
            </a:r>
            <a:r>
              <a:rPr lang="en-AU" dirty="0"/>
              <a:t> into a List of strings. Let’s walk through how that works. You can see the type signature of the map function at the bottom of the slide. It takes a function that converts an a into a b, a list of ‘a’s and returns a list of ‘b’s. By passing </a:t>
            </a:r>
            <a:r>
              <a:rPr lang="en-AU" dirty="0" err="1"/>
              <a:t>toString</a:t>
            </a:r>
            <a:r>
              <a:rPr lang="en-AU" dirty="0"/>
              <a:t> as the first parameter, we’re making those generic type parameters concrete, so ‘a’ becomes int and ‘b’ becomes string. And when we pass only that first parameter, we partially apply the map function and get back the remainder of the function, which is a itself function that takes a list of </a:t>
            </a:r>
            <a:r>
              <a:rPr lang="en-AU" dirty="0" err="1"/>
              <a:t>ints</a:t>
            </a:r>
            <a:r>
              <a:rPr lang="en-AU" dirty="0"/>
              <a:t> and returns a list of strings.</a:t>
            </a:r>
          </a:p>
          <a:p>
            <a:endParaRPr lang="en-AU" dirty="0"/>
          </a:p>
          <a:p>
            <a:r>
              <a:rPr lang="en-AU" dirty="0"/>
              <a:t>So now we’ve got our </a:t>
            </a:r>
            <a:r>
              <a:rPr lang="en-AU" dirty="0" err="1"/>
              <a:t>convertListToStrings</a:t>
            </a:r>
            <a:r>
              <a:rPr lang="en-AU" dirty="0"/>
              <a:t> function. We can then compose these three things together using the pipeline operator, which is that pipe and greater than operator. The pipeline operator simply calls the function on the right side of the operator with the value on the left side. It’s basically feeding the result of the left side into the right side. This allows us to easily read the code from left to right. So we’re feeding the list of 1 to 10 into the </a:t>
            </a:r>
            <a:r>
              <a:rPr lang="en-AU" dirty="0" err="1"/>
              <a:t>filterByOdds</a:t>
            </a:r>
            <a:r>
              <a:rPr lang="en-AU" dirty="0"/>
              <a:t> function, then taking the output of that function, and feeding that into the convert list to strings function, which gives us our final list of odd numbered strings.</a:t>
            </a:r>
          </a:p>
          <a:p>
            <a:endParaRPr lang="en-AU" dirty="0"/>
          </a:p>
          <a:p>
            <a:r>
              <a:rPr lang="en-AU" dirty="0"/>
              <a:t>We’ve written this out very verbosely so we could walk through the partial application carefully, but in practice we would write this code like this new snippet at the bottom of the slide. So we can see partial application allows us this nice readable style that is reminiscent of fluent syntax in C#, except you can do it anywhere, with any functions, not just the extension methods that have been provided for the particular type like in C#. Partial application and function composition like this is one of the reasons why functional programming makes it easy to write code that composes together in nice readable ways.</a:t>
            </a:r>
          </a:p>
        </p:txBody>
      </p:sp>
      <p:sp>
        <p:nvSpPr>
          <p:cNvPr id="4" name="Slide Number Placeholder 3"/>
          <p:cNvSpPr>
            <a:spLocks noGrp="1"/>
          </p:cNvSpPr>
          <p:nvPr>
            <p:ph type="sldNum" sz="quarter" idx="5"/>
          </p:nvPr>
        </p:nvSpPr>
        <p:spPr/>
        <p:txBody>
          <a:bodyPr/>
          <a:lstStyle/>
          <a:p>
            <a:fld id="{D3756389-51C1-4E24-AA4A-71ED1F9008F2}" type="slidenum">
              <a:rPr lang="en-AU" smtClean="0"/>
              <a:t>17</a:t>
            </a:fld>
            <a:endParaRPr lang="en-AU"/>
          </a:p>
        </p:txBody>
      </p:sp>
    </p:spTree>
    <p:extLst>
      <p:ext uri="{BB962C8B-B14F-4D97-AF65-F5344CB8AC3E}">
        <p14:creationId xmlns:p14="http://schemas.microsoft.com/office/powerpoint/2010/main" val="1903716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now switch gears and talk about algebraic data types. Algebraic data types are named after their basis in mathematics, but that doesn’t mean they’re complicated! If you know addition and multiplication, you’ll be on board. There are two types of algebraic data types: product types and sum types. Let’s first look at product types.</a:t>
            </a:r>
          </a:p>
          <a:p>
            <a:endParaRPr lang="en-AU" dirty="0"/>
          </a:p>
          <a:p>
            <a:r>
              <a:rPr lang="en-AU" dirty="0"/>
              <a:t>Product types are those that are made up of multiple other types at the same time. You can think of them as a Boolean AND of types. Record types are product types and tuples are also product types. So in any instance of the </a:t>
            </a:r>
            <a:r>
              <a:rPr lang="en-AU" dirty="0" err="1"/>
              <a:t>MyRecordProductType</a:t>
            </a:r>
            <a:r>
              <a:rPr lang="en-AU" dirty="0"/>
              <a:t>, we have A Byte AND a bool AND another bool.</a:t>
            </a:r>
          </a:p>
          <a:p>
            <a:endParaRPr lang="en-AU" dirty="0"/>
          </a:p>
          <a:p>
            <a:r>
              <a:rPr lang="en-AU" dirty="0"/>
              <a:t>They are called product types because the total number of possible values of the product type is the product (or multiplication) of its parts. So for </a:t>
            </a:r>
            <a:r>
              <a:rPr lang="en-AU" dirty="0" err="1"/>
              <a:t>MyRecordProductType</a:t>
            </a:r>
            <a:r>
              <a:rPr lang="en-AU" dirty="0"/>
              <a:t>, it can have 1024 possible values, because a byte has 256 possible values, and a bool can have two possible values. So 256 times 2 times 2 is 1024.</a:t>
            </a:r>
          </a:p>
          <a:p>
            <a:endParaRPr lang="en-AU" dirty="0"/>
          </a:p>
          <a:p>
            <a:r>
              <a:rPr lang="en-AU" dirty="0"/>
              <a:t>This is why the syntax for tuples in F# uses the star operator, like you can see for </a:t>
            </a:r>
            <a:r>
              <a:rPr lang="en-AU" dirty="0" err="1"/>
              <a:t>MyTupleProductType</a:t>
            </a:r>
            <a:r>
              <a:rPr lang="en-AU" dirty="0"/>
              <a:t>; because tuples are product types.</a:t>
            </a:r>
          </a:p>
          <a:p>
            <a:endParaRPr lang="en-AU" dirty="0"/>
          </a:p>
          <a:p>
            <a:r>
              <a:rPr lang="en-AU" dirty="0"/>
              <a:t>Here’s what it looks like to create a record type and a tuple in F#. We’ve seen it before, pretty simple. We must set all the values of the properties up front.</a:t>
            </a:r>
          </a:p>
        </p:txBody>
      </p:sp>
      <p:sp>
        <p:nvSpPr>
          <p:cNvPr id="4" name="Slide Number Placeholder 3"/>
          <p:cNvSpPr>
            <a:spLocks noGrp="1"/>
          </p:cNvSpPr>
          <p:nvPr>
            <p:ph type="sldNum" sz="quarter" idx="5"/>
          </p:nvPr>
        </p:nvSpPr>
        <p:spPr/>
        <p:txBody>
          <a:bodyPr/>
          <a:lstStyle/>
          <a:p>
            <a:fld id="{D3756389-51C1-4E24-AA4A-71ED1F9008F2}" type="slidenum">
              <a:rPr lang="en-AU" smtClean="0"/>
              <a:t>18</a:t>
            </a:fld>
            <a:endParaRPr lang="en-AU"/>
          </a:p>
        </p:txBody>
      </p:sp>
    </p:spTree>
    <p:extLst>
      <p:ext uri="{BB962C8B-B14F-4D97-AF65-F5344CB8AC3E}">
        <p14:creationId xmlns:p14="http://schemas.microsoft.com/office/powerpoint/2010/main" val="2290311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Product types are </a:t>
            </a:r>
            <a:r>
              <a:rPr lang="en-AU" dirty="0" err="1"/>
              <a:t>kinda</a:t>
            </a:r>
            <a:r>
              <a:rPr lang="en-AU" dirty="0"/>
              <a:t> normal, you can make something that looks like them in every language. Sum types are something that are not widely available outside of FP languages.</a:t>
            </a:r>
          </a:p>
          <a:p>
            <a:endParaRPr lang="en-AU" dirty="0"/>
          </a:p>
          <a:p>
            <a:r>
              <a:rPr lang="en-AU" dirty="0"/>
              <a:t>Sum types let you define a choice between other types. You can think of them as the Boolean OR of types. So while product types were This AND That, sum types are This OR That. F#’s version of sum types are called discriminated unions. On the slide we can see a definition of a discriminated union called </a:t>
            </a:r>
            <a:r>
              <a:rPr lang="en-AU" dirty="0" err="1"/>
              <a:t>MySumType</a:t>
            </a:r>
            <a:r>
              <a:rPr lang="en-AU" dirty="0"/>
              <a:t>. It defines three alternatives, </a:t>
            </a:r>
            <a:r>
              <a:rPr lang="en-AU" dirty="0" err="1"/>
              <a:t>AByte</a:t>
            </a:r>
            <a:r>
              <a:rPr lang="en-AU" dirty="0"/>
              <a:t>, </a:t>
            </a:r>
            <a:r>
              <a:rPr lang="en-AU" dirty="0" err="1"/>
              <a:t>ABool</a:t>
            </a:r>
            <a:r>
              <a:rPr lang="en-AU" dirty="0"/>
              <a:t> and </a:t>
            </a:r>
            <a:r>
              <a:rPr lang="en-AU" dirty="0" err="1"/>
              <a:t>AnotherBool</a:t>
            </a:r>
            <a:r>
              <a:rPr lang="en-AU" dirty="0"/>
              <a:t>.</a:t>
            </a:r>
          </a:p>
          <a:p>
            <a:endParaRPr lang="en-AU" dirty="0"/>
          </a:p>
          <a:p>
            <a:r>
              <a:rPr lang="en-AU" dirty="0"/>
              <a:t>Sum types are called sum types because the total number of possible values of a particular sum type is made by adding up the number of possible values of its parts. So in </a:t>
            </a:r>
            <a:r>
              <a:rPr lang="en-AU" dirty="0" err="1"/>
              <a:t>MySumType’s</a:t>
            </a:r>
            <a:r>
              <a:rPr lang="en-AU" dirty="0"/>
              <a:t> case, it has 260 possible values because a byte has 256 possible values and a bool has two, so 256 plus 2 plus 2 is 260.</a:t>
            </a:r>
          </a:p>
          <a:p>
            <a:endParaRPr lang="en-AU" dirty="0"/>
          </a:p>
          <a:p>
            <a:r>
              <a:rPr lang="en-AU" dirty="0"/>
              <a:t>Sum types are super useful at modelling a closed set of alternatives. Here’s an example of using an F# match expression to determine at runtime which alternative we have on hand. You can think of match like a very fancy switch statement.</a:t>
            </a:r>
          </a:p>
          <a:p>
            <a:endParaRPr lang="en-AU" dirty="0"/>
          </a:p>
          <a:p>
            <a:r>
              <a:rPr lang="en-AU" dirty="0"/>
              <a:t>What’s really great about sum types is that if you add another alternative to them later, the compiler can emit warnings at all the places in the code where you need to add new code to handle that alternative. That’s great for code maintainability.</a:t>
            </a:r>
          </a:p>
          <a:p>
            <a:endParaRPr lang="en-AU" dirty="0"/>
          </a:p>
          <a:p>
            <a:r>
              <a:rPr lang="en-AU" dirty="0"/>
              <a:t>Here’s how we create values of this sum type. We use those case constructor names and pass them what they contain. So for example we create value1 by passing 127 to the </a:t>
            </a:r>
            <a:r>
              <a:rPr lang="en-AU" dirty="0" err="1"/>
              <a:t>AByte</a:t>
            </a:r>
            <a:r>
              <a:rPr lang="en-AU" dirty="0"/>
              <a:t> constructor. And we create value2 by passing false to the </a:t>
            </a:r>
            <a:r>
              <a:rPr lang="en-AU" dirty="0" err="1"/>
              <a:t>ABool</a:t>
            </a:r>
            <a:r>
              <a:rPr lang="en-AU" dirty="0"/>
              <a:t> constructor. To create a value of </a:t>
            </a:r>
            <a:r>
              <a:rPr lang="en-AU" dirty="0" err="1"/>
              <a:t>MySumType</a:t>
            </a:r>
            <a:r>
              <a:rPr lang="en-AU" dirty="0"/>
              <a:t> we must use one of those constructors. That’s how we pick between the alternatives when we create values.</a:t>
            </a:r>
          </a:p>
        </p:txBody>
      </p:sp>
      <p:sp>
        <p:nvSpPr>
          <p:cNvPr id="4" name="Slide Number Placeholder 3"/>
          <p:cNvSpPr>
            <a:spLocks noGrp="1"/>
          </p:cNvSpPr>
          <p:nvPr>
            <p:ph type="sldNum" sz="quarter" idx="5"/>
          </p:nvPr>
        </p:nvSpPr>
        <p:spPr/>
        <p:txBody>
          <a:bodyPr/>
          <a:lstStyle/>
          <a:p>
            <a:fld id="{D3756389-51C1-4E24-AA4A-71ED1F9008F2}" type="slidenum">
              <a:rPr lang="en-AU" smtClean="0"/>
              <a:t>19</a:t>
            </a:fld>
            <a:endParaRPr lang="en-AU"/>
          </a:p>
        </p:txBody>
      </p:sp>
    </p:spTree>
    <p:extLst>
      <p:ext uri="{BB962C8B-B14F-4D97-AF65-F5344CB8AC3E}">
        <p14:creationId xmlns:p14="http://schemas.microsoft.com/office/powerpoint/2010/main" val="2887465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talk about value semantics. Types behave with value semantics when two different instances of the same value can be compared for equality. For example, in C#, strings and integers have value semantics. You can have two instances of the same string in memory, but if they are compared with equals, they are said to be the same.</a:t>
            </a:r>
          </a:p>
          <a:p>
            <a:endParaRPr lang="en-AU" dirty="0"/>
          </a:p>
          <a:p>
            <a:r>
              <a:rPr lang="en-AU" dirty="0"/>
              <a:t>However, in C#, when you define new classes, they behave with reference semantics not value semantics. This means you can’t compare two instances of a class with the same values in its properties and see if they are the same. Let’s look at an example. Here’s a class that defines FirstName and Surname properties. If I make two instances with the same names and compare them, they will be considered to be inequal. This is because reference semantics are in force; these are two different instances in memory, so they are different.</a:t>
            </a:r>
          </a:p>
          <a:p>
            <a:endParaRPr lang="en-AU" dirty="0"/>
          </a:p>
          <a:p>
            <a:r>
              <a:rPr lang="en-AU" dirty="0"/>
              <a:t>Unfortunately in C# it is difficult to get value semantics for classes. You need to override Equals and the two equality operators, override </a:t>
            </a:r>
            <a:r>
              <a:rPr lang="en-AU" dirty="0" err="1"/>
              <a:t>GetHashCode</a:t>
            </a:r>
            <a:r>
              <a:rPr lang="en-AU" dirty="0"/>
              <a:t> and implement </a:t>
            </a:r>
            <a:r>
              <a:rPr lang="en-AU" dirty="0" err="1"/>
              <a:t>IEquatable</a:t>
            </a:r>
            <a:r>
              <a:rPr lang="en-AU" dirty="0"/>
              <a:t>. Worse, you need to maintain that implementation so that someone adds a property, you add it to the comparisons being done in your custom Equals implementation. If you don’t, you’ll have subtle bugs.</a:t>
            </a:r>
          </a:p>
        </p:txBody>
      </p:sp>
      <p:sp>
        <p:nvSpPr>
          <p:cNvPr id="4" name="Slide Number Placeholder 3"/>
          <p:cNvSpPr>
            <a:spLocks noGrp="1"/>
          </p:cNvSpPr>
          <p:nvPr>
            <p:ph type="sldNum" sz="quarter" idx="5"/>
          </p:nvPr>
        </p:nvSpPr>
        <p:spPr/>
        <p:txBody>
          <a:bodyPr/>
          <a:lstStyle/>
          <a:p>
            <a:fld id="{D3756389-51C1-4E24-AA4A-71ED1F9008F2}" type="slidenum">
              <a:rPr lang="en-AU" smtClean="0"/>
              <a:t>20</a:t>
            </a:fld>
            <a:endParaRPr lang="en-AU"/>
          </a:p>
        </p:txBody>
      </p:sp>
    </p:spTree>
    <p:extLst>
      <p:ext uri="{BB962C8B-B14F-4D97-AF65-F5344CB8AC3E}">
        <p14:creationId xmlns:p14="http://schemas.microsoft.com/office/powerpoint/2010/main" val="214956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of the first questions I got asked by a curious product manager was “what is functional programming exactly?”. Functional Programming usually doesn’t refer to a exact concrete definition. Like Object-Oriented Programming, it refers to a set of programming techniques and ideas that are related. Different languages implement more or fewer of these ideas. However, there’s a few basic tenants we can all agree on.</a:t>
            </a:r>
          </a:p>
          <a:p>
            <a:endParaRPr lang="en-AU" dirty="0"/>
          </a:p>
          <a:p>
            <a:r>
              <a:rPr lang="en-AU" dirty="0"/>
              <a:t>Erik Meijer once referred to Functional Programming as a style of programming where expressions are more important than statements, and I think that’s a good place to start. In FP, you always write code in terms of expressions that return a value, as opposed to statements that don’t return anything, but perform some side effect. This style of programming allows you to write programs in a declarative, compositional style. A great example of this is that the fundamental if/then/else language construct in F#. It doesn’t behave like a regular if/then/else like you’d find in a language like C#. Instead, it actually behaves like C#’s ternary expression: it’s an expression and it evaluates to a value that you can assign to something, as opposed to two branches that perform different side effects like a regular C# if/then/else.</a:t>
            </a:r>
          </a:p>
          <a:p>
            <a:endParaRPr lang="en-AU" dirty="0"/>
          </a:p>
          <a:p>
            <a:r>
              <a:rPr lang="en-AU" dirty="0"/>
              <a:t>Another must have in FP is first-class functions; this is where we treat functions the same as we treat values like strings as integers. We can give them names, pass them to other functions, and return them from functions! Functional programming is all about combining expressions into a functions and functions into a wider program.</a:t>
            </a:r>
          </a:p>
          <a:p>
            <a:endParaRPr lang="en-AU" dirty="0"/>
          </a:p>
          <a:p>
            <a:r>
              <a:rPr lang="en-AU" dirty="0"/>
              <a:t>The other major tenant of functional programming is purity and the elimination of side effects. This means that an expression in your code, when given the same inputs, should </a:t>
            </a:r>
            <a:r>
              <a:rPr lang="en-AU" i="1" dirty="0"/>
              <a:t>always</a:t>
            </a:r>
            <a:r>
              <a:rPr lang="en-AU" dirty="0"/>
              <a:t> return the same value. Some FP programming languages encourage purity, but allow impure and side-effectful code, and others disallow impurity entirely and force you to write 100% pure code.</a:t>
            </a:r>
          </a:p>
          <a:p>
            <a:endParaRPr lang="en-AU" dirty="0"/>
          </a:p>
          <a:p>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a:t>
            </a:fld>
            <a:endParaRPr lang="en-AU"/>
          </a:p>
        </p:txBody>
      </p:sp>
    </p:spTree>
    <p:extLst>
      <p:ext uri="{BB962C8B-B14F-4D97-AF65-F5344CB8AC3E}">
        <p14:creationId xmlns:p14="http://schemas.microsoft.com/office/powerpoint/2010/main" val="225458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F#, you get value semantics for free on both your record and union types. So if we define a </a:t>
            </a:r>
            <a:r>
              <a:rPr lang="en-AU" dirty="0" err="1"/>
              <a:t>FullName</a:t>
            </a:r>
            <a:r>
              <a:rPr lang="en-AU" dirty="0"/>
              <a:t> record type and create two instances with the same values, we can compare them for equality for free! The compiler generates the necessary comparison code and keeps it up to date as you add and remove properties from your types.</a:t>
            </a:r>
          </a:p>
          <a:p>
            <a:endParaRPr lang="en-AU" dirty="0"/>
          </a:p>
          <a:p>
            <a:r>
              <a:rPr lang="en-AU" dirty="0"/>
              <a:t>So where is value semantics useful? Tests become very easy to write, since you can simply compare entire data structures for equality. No need for manually asserting each property, or using reflection making a deep equals function.</a:t>
            </a:r>
          </a:p>
          <a:p>
            <a:endParaRPr lang="en-AU" dirty="0"/>
          </a:p>
          <a:p>
            <a:r>
              <a:rPr lang="en-AU" dirty="0"/>
              <a:t>Let’s look at example. Imagine we’re writing a test for a name generator function that takes a list of first names and a list of surnames and we want to make sure its generating the right full names. We generate the names and then we can simply do an equality comparison on the expected list of names. F# lists (created by using the square brackets) have value semantics too, so you can compare two lists for equality just by using equals. In other languages, you might need to assert the list length, then each item in the list, or resort to a library that would do that for you. In F# and other functional languages, value semantics makes it super easy to just assert that an expected result equals the actual result in unit tests, and that’s it!</a:t>
            </a:r>
          </a:p>
        </p:txBody>
      </p:sp>
      <p:sp>
        <p:nvSpPr>
          <p:cNvPr id="4" name="Slide Number Placeholder 3"/>
          <p:cNvSpPr>
            <a:spLocks noGrp="1"/>
          </p:cNvSpPr>
          <p:nvPr>
            <p:ph type="sldNum" sz="quarter" idx="5"/>
          </p:nvPr>
        </p:nvSpPr>
        <p:spPr/>
        <p:txBody>
          <a:bodyPr/>
          <a:lstStyle/>
          <a:p>
            <a:fld id="{D3756389-51C1-4E24-AA4A-71ED1F9008F2}" type="slidenum">
              <a:rPr lang="en-AU" smtClean="0"/>
              <a:t>21</a:t>
            </a:fld>
            <a:endParaRPr lang="en-AU"/>
          </a:p>
        </p:txBody>
      </p:sp>
    </p:spTree>
    <p:extLst>
      <p:ext uri="{BB962C8B-B14F-4D97-AF65-F5344CB8AC3E}">
        <p14:creationId xmlns:p14="http://schemas.microsoft.com/office/powerpoint/2010/main" val="782570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imperative languages, doing something repeatedly requires writing a for or a while loop. These loops, by definition, mutate state. Let’s take a look at a simple snippet of code that sums up integers in an array. We use a basic for loop, and each time around the loop we mutate the value of index, and we accumulate the sum by mutating the value of the sum variable. The mutation is what allows us to maintain the state of our loop.</a:t>
            </a:r>
          </a:p>
          <a:p>
            <a:endParaRPr lang="en-AU" dirty="0"/>
          </a:p>
          <a:p>
            <a:r>
              <a:rPr lang="en-AU" dirty="0"/>
              <a:t>So if looping requires mutation, how do we loop in a functional language, where immutability is king? The answer is that we use recursion. Recursion is where a function invokes itself over and over, until eventually it stops. That over and over aspect is what makes it a suitable substitution for mutable loops.</a:t>
            </a:r>
          </a:p>
          <a:p>
            <a:endParaRPr lang="en-AU" dirty="0"/>
          </a:p>
          <a:p>
            <a:r>
              <a:rPr lang="en-AU" dirty="0"/>
              <a:t>Let’s look at how we could implement summing using recursion instead. Here on the slide we’ve implemented a recursive function in F# called sum. let rec are the keywords that tell the compiler that this will be a recursive function. The parameters to the function are the array and the index value. The body of the function simply checks if the index passes the end of the array; if it doesn’t, we add the current array element number to the number returned from recursive call to ourselves. But when we recursively call sum, we pass the next index in. This is the important part. Unlike normal loops where we use mutation to maintain state, when doing recursion we pass the new state forward into the next recursive call. This way we can change the state without mutating anything!</a:t>
            </a:r>
          </a:p>
          <a:p>
            <a:endParaRPr lang="en-AU" dirty="0"/>
          </a:p>
          <a:p>
            <a:r>
              <a:rPr lang="en-AU" dirty="0"/>
              <a:t>Eventually, the index will fall outside the array, and we need to stop recursively calling ourselves, so we simply return zero. Every recursive algorithm has this feature: a branch where under some condition, we stop recurring. If we didn’t, we’d end up with an infinite loop!</a:t>
            </a:r>
          </a:p>
          <a:p>
            <a:endParaRPr lang="en-AU" dirty="0"/>
          </a:p>
          <a:p>
            <a:r>
              <a:rPr lang="en-AU" dirty="0"/>
              <a:t>Let’s see how this evaluates. Let’s start the first call by passing the zero index and an array of numbers from one to three. The first step gives us 1 + the recursive call to the next step. You can see our next index is 0 + 1. I’m using colours on the slide so you can keep track of each recursive step. So the blue step results in 1 + 2 + another recursive call. That call gets a new index of 1 + 1. This results in 1 + 2 + 3 + another recursive call with the index of 2 + 1. That recursive call hits the end of the array, so it returns a 0 instead of recurring again. So we end up with 1 + 2 + 3 + 0  which makes our sum of 6.</a:t>
            </a:r>
          </a:p>
          <a:p>
            <a:endParaRPr lang="en-AU" dirty="0"/>
          </a:p>
          <a:p>
            <a:r>
              <a:rPr lang="en-AU" dirty="0"/>
              <a:t>See how we were able to perform a loop without any mutation at all? Pretty neat. There’s a few practical issues with this implementation, but we’ll resolve those in future slides.</a:t>
            </a:r>
          </a:p>
        </p:txBody>
      </p:sp>
      <p:sp>
        <p:nvSpPr>
          <p:cNvPr id="4" name="Slide Number Placeholder 3"/>
          <p:cNvSpPr>
            <a:spLocks noGrp="1"/>
          </p:cNvSpPr>
          <p:nvPr>
            <p:ph type="sldNum" sz="quarter" idx="5"/>
          </p:nvPr>
        </p:nvSpPr>
        <p:spPr/>
        <p:txBody>
          <a:bodyPr/>
          <a:lstStyle/>
          <a:p>
            <a:fld id="{D3756389-51C1-4E24-AA4A-71ED1F9008F2}" type="slidenum">
              <a:rPr lang="en-AU" smtClean="0"/>
              <a:t>22</a:t>
            </a:fld>
            <a:endParaRPr lang="en-AU"/>
          </a:p>
        </p:txBody>
      </p:sp>
    </p:spTree>
    <p:extLst>
      <p:ext uri="{BB962C8B-B14F-4D97-AF65-F5344CB8AC3E}">
        <p14:creationId xmlns:p14="http://schemas.microsoft.com/office/powerpoint/2010/main" val="845361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Recursion as a concept is not just useful in functions. It’s also useful in data structures. In fact, we’ve seen a recursive data structure before: the immutable linked list. Just like that dudes chin, you can see a repeating structure in this linked list. The linked list contains itself until at one point it stops, just like our sum algorithm.</a:t>
            </a:r>
          </a:p>
          <a:p>
            <a:endParaRPr lang="en-AU" dirty="0"/>
          </a:p>
          <a:p>
            <a:r>
              <a:rPr lang="en-AU" dirty="0"/>
              <a:t>To work with these sorts of immutable recursive data structures in FP, we use recursive algorithms!</a:t>
            </a:r>
          </a:p>
        </p:txBody>
      </p:sp>
      <p:sp>
        <p:nvSpPr>
          <p:cNvPr id="4" name="Slide Number Placeholder 3"/>
          <p:cNvSpPr>
            <a:spLocks noGrp="1"/>
          </p:cNvSpPr>
          <p:nvPr>
            <p:ph type="sldNum" sz="quarter" idx="5"/>
          </p:nvPr>
        </p:nvSpPr>
        <p:spPr/>
        <p:txBody>
          <a:bodyPr/>
          <a:lstStyle/>
          <a:p>
            <a:fld id="{D3756389-51C1-4E24-AA4A-71ED1F9008F2}" type="slidenum">
              <a:rPr lang="en-AU" smtClean="0"/>
              <a:t>23</a:t>
            </a:fld>
            <a:endParaRPr lang="en-AU"/>
          </a:p>
        </p:txBody>
      </p:sp>
    </p:spTree>
    <p:extLst>
      <p:ext uri="{BB962C8B-B14F-4D97-AF65-F5344CB8AC3E}">
        <p14:creationId xmlns:p14="http://schemas.microsoft.com/office/powerpoint/2010/main" val="245700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look at our sum function again, but this time let’s use an immutable list instead of an array. So on the slide we’ve defined a sum function that takes a list. Our function uses a match expression to inspect the structure of the list. This is where F# match expressions become more powerful than switch statements. They can decompose data structures into their parts. In this example, we have two cases. In the first, we are matching against a list that has an element, which we’re calling the head, and the rest of the list, which we’re calling tail. Remember the structure of a list; it’s made up of an element and a reference to another list. Head is the element and tail is that other list. The second case we’re matching is the empty list, which indicates the end of the list. </a:t>
            </a:r>
          </a:p>
          <a:p>
            <a:endParaRPr lang="en-AU" dirty="0"/>
          </a:p>
          <a:p>
            <a:r>
              <a:rPr lang="en-AU" dirty="0"/>
              <a:t>In the first case, we add the head value to the value returned from the recursive call to ourselves. When we call ourselves, we pass in the tail of the list. This means the next iteration of the recursion will pick the head off our tail, which is effectively the second element in the list, and so on. This recursive looping continues until the end of the list, upon which we stop recurring, and just return zero.</a:t>
            </a:r>
          </a:p>
          <a:p>
            <a:endParaRPr lang="en-AU" dirty="0"/>
          </a:p>
          <a:p>
            <a:r>
              <a:rPr lang="en-AU" dirty="0"/>
              <a:t>Let’s look at the execution of this function on the right of the slide. We’ll call the function with a list of numbers from one to three. In fact, this square brackets </a:t>
            </a:r>
            <a:r>
              <a:rPr lang="en-AU" dirty="0" err="1"/>
              <a:t>dotdot</a:t>
            </a:r>
            <a:r>
              <a:rPr lang="en-AU" dirty="0"/>
              <a:t> syntax is just shorthand for this longer syntax on this second line here. When we write the list this way, using the double colon ‘cons’ operator, we can see the recursive structure easily.</a:t>
            </a:r>
          </a:p>
          <a:p>
            <a:endParaRPr lang="en-AU" dirty="0"/>
          </a:p>
          <a:p>
            <a:r>
              <a:rPr lang="en-AU" dirty="0"/>
              <a:t>So in the first step, we decompose the head off the list, which is one, and add it to the recursive call to sum, passing in the rest of the list. We do it again and again until eventually we hit the end of the list, where we return 0. Then we’ve got 1 + 2 + 3 + 0, which equals 6!</a:t>
            </a:r>
          </a:p>
        </p:txBody>
      </p:sp>
      <p:sp>
        <p:nvSpPr>
          <p:cNvPr id="4" name="Slide Number Placeholder 3"/>
          <p:cNvSpPr>
            <a:spLocks noGrp="1"/>
          </p:cNvSpPr>
          <p:nvPr>
            <p:ph type="sldNum" sz="quarter" idx="5"/>
          </p:nvPr>
        </p:nvSpPr>
        <p:spPr/>
        <p:txBody>
          <a:bodyPr/>
          <a:lstStyle/>
          <a:p>
            <a:fld id="{D3756389-51C1-4E24-AA4A-71ED1F9008F2}" type="slidenum">
              <a:rPr lang="en-AU" smtClean="0"/>
              <a:t>24</a:t>
            </a:fld>
            <a:endParaRPr lang="en-AU"/>
          </a:p>
        </p:txBody>
      </p:sp>
    </p:spTree>
    <p:extLst>
      <p:ext uri="{BB962C8B-B14F-4D97-AF65-F5344CB8AC3E}">
        <p14:creationId xmlns:p14="http://schemas.microsoft.com/office/powerpoint/2010/main" val="1906506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take look at another function we can write recursively: the filter function. The filter function takes a predicate function, which is a function that takes a list item and returns a bool as to whether or not that item should be kept. The second parameter is takes is the list to filter.</a:t>
            </a:r>
          </a:p>
          <a:p>
            <a:endParaRPr lang="en-AU" dirty="0"/>
          </a:p>
          <a:p>
            <a:r>
              <a:rPr lang="en-AU" dirty="0"/>
              <a:t>The implementation is very similar to sum. We match on the list to extract the head element and the tail of the list. Then we use the predicate function to test if the head item is something we want to keep. If it is, we add it to the front of the list that the recursive call to ourselves will return. We pass the tail of the list in that recursive call. If the head not something we want to keep, we ignore it, and just return the result of the recursive call on the tail. Eventually we hit the end of the list, and in which case we return the empty list.</a:t>
            </a:r>
          </a:p>
          <a:p>
            <a:endParaRPr lang="en-AU" dirty="0"/>
          </a:p>
          <a:p>
            <a:r>
              <a:rPr lang="en-AU" dirty="0"/>
              <a:t>Let’s see how this executes. Let’s call the filter function with the predicate </a:t>
            </a:r>
            <a:r>
              <a:rPr lang="en-AU" dirty="0" err="1"/>
              <a:t>isOdd</a:t>
            </a:r>
            <a:r>
              <a:rPr lang="en-AU" dirty="0"/>
              <a:t> and pass in a list of one to three. Again, let’s expand out that list syntax so we can see the recursive structure. The first call results in one, since it is an odd number, added to the front of the list returned by calling filter again with the tail, which is 2 cons 3 cons empty list. The next step drops the number 2, since it is even, so we still have 1 added to the list retuned by calling filter again, this time with a list with only three in it. Another call, and we get 1 added to 3 added to another recursive call. This time the list is empty so this returns the empty list, and voila, we have a list only odd numbers in it!</a:t>
            </a:r>
          </a:p>
        </p:txBody>
      </p:sp>
      <p:sp>
        <p:nvSpPr>
          <p:cNvPr id="4" name="Slide Number Placeholder 3"/>
          <p:cNvSpPr>
            <a:spLocks noGrp="1"/>
          </p:cNvSpPr>
          <p:nvPr>
            <p:ph type="sldNum" sz="quarter" idx="5"/>
          </p:nvPr>
        </p:nvSpPr>
        <p:spPr/>
        <p:txBody>
          <a:bodyPr/>
          <a:lstStyle/>
          <a:p>
            <a:fld id="{D3756389-51C1-4E24-AA4A-71ED1F9008F2}" type="slidenum">
              <a:rPr lang="en-AU" smtClean="0"/>
              <a:t>25</a:t>
            </a:fld>
            <a:endParaRPr lang="en-AU"/>
          </a:p>
        </p:txBody>
      </p:sp>
    </p:spTree>
    <p:extLst>
      <p:ext uri="{BB962C8B-B14F-4D97-AF65-F5344CB8AC3E}">
        <p14:creationId xmlns:p14="http://schemas.microsoft.com/office/powerpoint/2010/main" val="220707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mentioned there was a slight problem with these recursive algorithms… let’s see how they execute on the stack. Here’s the sum function again. We can see the first function call in the first stack frame, we call into the first recursive step, and the next and the next until eventually we hit the end of the list, and we start returning from functions, popping frames off the stack until eventually we’ve returned back to the initial function call and have our sum value of six.</a:t>
            </a:r>
          </a:p>
          <a:p>
            <a:endParaRPr lang="en-AU" dirty="0"/>
          </a:p>
          <a:p>
            <a:r>
              <a:rPr lang="en-AU" dirty="0"/>
              <a:t>Unfortunately, as you can see, the depth of the stack scales with the size of the list we’re recurring over. This is a problem, because if we have big lists we could very easily blow the stack and get a Stack Overflow exception!</a:t>
            </a:r>
          </a:p>
        </p:txBody>
      </p:sp>
      <p:sp>
        <p:nvSpPr>
          <p:cNvPr id="4" name="Slide Number Placeholder 3"/>
          <p:cNvSpPr>
            <a:spLocks noGrp="1"/>
          </p:cNvSpPr>
          <p:nvPr>
            <p:ph type="sldNum" sz="quarter" idx="5"/>
          </p:nvPr>
        </p:nvSpPr>
        <p:spPr/>
        <p:txBody>
          <a:bodyPr/>
          <a:lstStyle/>
          <a:p>
            <a:fld id="{D3756389-51C1-4E24-AA4A-71ED1F9008F2}" type="slidenum">
              <a:rPr lang="en-AU" smtClean="0"/>
              <a:t>26</a:t>
            </a:fld>
            <a:endParaRPr lang="en-AU"/>
          </a:p>
        </p:txBody>
      </p:sp>
    </p:spTree>
    <p:extLst>
      <p:ext uri="{BB962C8B-B14F-4D97-AF65-F5344CB8AC3E}">
        <p14:creationId xmlns:p14="http://schemas.microsoft.com/office/powerpoint/2010/main" val="1965021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you call functions normally, the stack is used to keep the value of your variables so that when you return from that function call, you can continue from where you left off. If you look at the definition of the sum function on the slide, you can see that after we recursively call sum and return from it, we add head to the accumulated value and return that. So we’re using stack space to store the value of head so that it’s there from when we get back from our recursive call.</a:t>
            </a:r>
          </a:p>
          <a:p>
            <a:endParaRPr lang="en-AU" dirty="0"/>
          </a:p>
          <a:p>
            <a:r>
              <a:rPr lang="en-AU" dirty="0"/>
              <a:t>So how can we avoid using the stack to store state during our recursive calls and therefore prevent stack overflows? The answer is to use a specific type of recursion that can be optimised by the compiler and runtime to use no stack space. This type of recursion is called tail recursion. A tail recursive function is one that simply returns the result of the recursive call. In other words, it does no work after the recursive function call returns. Let’s see how we could rewrite our sum function using tail recursion.</a:t>
            </a:r>
          </a:p>
          <a:p>
            <a:endParaRPr lang="en-AU" dirty="0"/>
          </a:p>
          <a:p>
            <a:r>
              <a:rPr lang="en-AU" dirty="0"/>
              <a:t>The </a:t>
            </a:r>
            <a:r>
              <a:rPr lang="en-AU" dirty="0" err="1"/>
              <a:t>tailSum</a:t>
            </a:r>
            <a:r>
              <a:rPr lang="en-AU" dirty="0"/>
              <a:t> function takes a new accumulation parameter and does the same pattern match on the list as before, extracting the head and the tail of the list. But this time we add the value of head to the value of accumulation and pass that to the recursive call to </a:t>
            </a:r>
            <a:r>
              <a:rPr lang="en-AU" dirty="0" err="1"/>
              <a:t>tailSum</a:t>
            </a:r>
            <a:r>
              <a:rPr lang="en-AU" dirty="0"/>
              <a:t> along with the tail of the list. The value of this recursive call is immediately returned. You can see that no work is being done after the recursive call. </a:t>
            </a:r>
          </a:p>
          <a:p>
            <a:endParaRPr lang="en-AU" dirty="0"/>
          </a:p>
          <a:p>
            <a:r>
              <a:rPr lang="en-AU" dirty="0"/>
              <a:t>What this means is that any state we’re storing on the stack is not required once we’ve done the recursive call because we’re not doing any more work after it. This allows the compiler and the runtime to perform tail call optimisation where either that recursion is rewritten into a loop by the compiler, or the runtime performs a tail call instead of a regular call. A tail call overwrites the current stack frame, so the stack does not grow.</a:t>
            </a:r>
          </a:p>
          <a:p>
            <a:endParaRPr lang="en-AU" dirty="0"/>
          </a:p>
          <a:p>
            <a:r>
              <a:rPr lang="en-AU" dirty="0"/>
              <a:t>Our </a:t>
            </a:r>
            <a:r>
              <a:rPr lang="en-AU" dirty="0" err="1"/>
              <a:t>tailSum</a:t>
            </a:r>
            <a:r>
              <a:rPr lang="en-AU" dirty="0"/>
              <a:t> function now has this extra parameter on it that our callers don’t really care about, so we usually nest this recursive function inside another function to seed that accumulation. You can see we’re seeding that accumulation parameter with 0. So in the first iteration of our recursion, we’ll be adding our list head to zero.</a:t>
            </a:r>
          </a:p>
        </p:txBody>
      </p:sp>
      <p:sp>
        <p:nvSpPr>
          <p:cNvPr id="4" name="Slide Number Placeholder 3"/>
          <p:cNvSpPr>
            <a:spLocks noGrp="1"/>
          </p:cNvSpPr>
          <p:nvPr>
            <p:ph type="sldNum" sz="quarter" idx="5"/>
          </p:nvPr>
        </p:nvSpPr>
        <p:spPr/>
        <p:txBody>
          <a:bodyPr/>
          <a:lstStyle/>
          <a:p>
            <a:fld id="{D3756389-51C1-4E24-AA4A-71ED1F9008F2}" type="slidenum">
              <a:rPr lang="en-AU" smtClean="0"/>
              <a:t>27</a:t>
            </a:fld>
            <a:endParaRPr lang="en-AU"/>
          </a:p>
        </p:txBody>
      </p:sp>
    </p:spTree>
    <p:extLst>
      <p:ext uri="{BB962C8B-B14F-4D97-AF65-F5344CB8AC3E}">
        <p14:creationId xmlns:p14="http://schemas.microsoft.com/office/powerpoint/2010/main" val="3529600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see what tail call recursion looks like on the stack. We start with calling our sum function with a list of 1 to 3. This calls </a:t>
            </a:r>
            <a:r>
              <a:rPr lang="en-AU" dirty="0" err="1"/>
              <a:t>tailSum</a:t>
            </a:r>
            <a:r>
              <a:rPr lang="en-AU" dirty="0"/>
              <a:t> with that list and starts the accumulation with 0. It then calls </a:t>
            </a:r>
            <a:r>
              <a:rPr lang="en-AU" dirty="0" err="1"/>
              <a:t>tailSum</a:t>
            </a:r>
            <a:r>
              <a:rPr lang="en-AU" dirty="0"/>
              <a:t> with a new accumulation of 1 + 0. Notice how we didn’t get a new stack frame and we just overwrote the current one? This is a tail call in action. The next step calls </a:t>
            </a:r>
            <a:r>
              <a:rPr lang="en-AU" dirty="0" err="1"/>
              <a:t>tailSum</a:t>
            </a:r>
            <a:r>
              <a:rPr lang="en-AU" dirty="0"/>
              <a:t> again this time adding the head value of 2 to the new accumulation of 1. Again, no new stack frame since we’re able to do tail calls. The next step adds the head of three to accumulation of three. And the next step hits the end of the list, so it simply returns the accumulation which itself then returns to the original caller.</a:t>
            </a:r>
          </a:p>
          <a:p>
            <a:endParaRPr lang="en-AU" dirty="0"/>
          </a:p>
          <a:p>
            <a:r>
              <a:rPr lang="en-AU" dirty="0"/>
              <a:t>You can see that by writing our recursive functions using tail recursion, we’ve eliminated the stack overflow problem that regular recursion can run into. We did it by passing our state forward into the next function call, instead of relying on the stack to store the state for us.</a:t>
            </a:r>
          </a:p>
          <a:p>
            <a:endParaRPr lang="en-AU" dirty="0"/>
          </a:p>
          <a:p>
            <a:r>
              <a:rPr lang="en-AU" dirty="0"/>
              <a:t>If we contrast this to the mutable version of sum, we can see some similarities. In the mutable version we’re storing our accumulation state in a mutable variable and mutating it on each loop iteration. In the immutable tail recursive version, we’re simply passing our accumulation state forward into the next call!</a:t>
            </a:r>
          </a:p>
        </p:txBody>
      </p:sp>
      <p:sp>
        <p:nvSpPr>
          <p:cNvPr id="4" name="Slide Number Placeholder 3"/>
          <p:cNvSpPr>
            <a:spLocks noGrp="1"/>
          </p:cNvSpPr>
          <p:nvPr>
            <p:ph type="sldNum" sz="quarter" idx="5"/>
          </p:nvPr>
        </p:nvSpPr>
        <p:spPr/>
        <p:txBody>
          <a:bodyPr/>
          <a:lstStyle/>
          <a:p>
            <a:fld id="{D3756389-51C1-4E24-AA4A-71ED1F9008F2}" type="slidenum">
              <a:rPr lang="en-AU" smtClean="0"/>
              <a:t>28</a:t>
            </a:fld>
            <a:endParaRPr lang="en-AU"/>
          </a:p>
        </p:txBody>
      </p:sp>
    </p:spTree>
    <p:extLst>
      <p:ext uri="{BB962C8B-B14F-4D97-AF65-F5344CB8AC3E}">
        <p14:creationId xmlns:p14="http://schemas.microsoft.com/office/powerpoint/2010/main" val="3952294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look at another function that we can implement with tail recursion: reversing an immutable list. This function looks very similar to our sum function, but instead of doing addition, we’re concatenating to a list. </a:t>
            </a:r>
          </a:p>
          <a:p>
            <a:endParaRPr lang="en-AU" dirty="0"/>
          </a:p>
          <a:p>
            <a:r>
              <a:rPr lang="en-AU" dirty="0"/>
              <a:t>You can see we’ve got an accumulation parameter, which we’re starting on that last line with an empty list. Then, inside </a:t>
            </a:r>
            <a:r>
              <a:rPr lang="en-AU" dirty="0" err="1"/>
              <a:t>tailReverse</a:t>
            </a:r>
            <a:r>
              <a:rPr lang="en-AU" dirty="0"/>
              <a:t>, we’re pattern matching off the head of the input list, and adding that to front of the accumulation list. That new accumulation is then passed to the next </a:t>
            </a:r>
            <a:r>
              <a:rPr lang="en-AU" dirty="0" err="1"/>
              <a:t>tailReverse</a:t>
            </a:r>
            <a:r>
              <a:rPr lang="en-AU" dirty="0"/>
              <a:t> call and so on until we run out of list items. When that happens, we return the final accumulation. Again, see how we’re never doing any work after recursively calling </a:t>
            </a:r>
            <a:r>
              <a:rPr lang="en-AU" dirty="0" err="1"/>
              <a:t>tailReverse</a:t>
            </a:r>
            <a:r>
              <a:rPr lang="en-AU" dirty="0"/>
              <a:t>? We simply return its return value ourselves. This ensures that we are tail recursive and we won’t stack overflow on long lists.</a:t>
            </a:r>
          </a:p>
          <a:p>
            <a:endParaRPr lang="en-AU" dirty="0"/>
          </a:p>
          <a:p>
            <a:r>
              <a:rPr lang="en-AU" dirty="0"/>
              <a:t>You can see the pattern of what happens to list and accumulation at the bottom of the slide. As we tear down list, we build up accumulation. In fact, it’s very much like post it notes gif there! We’re just taking off the front of one list and adding it to another list and the very nature of doing so reverses the list for us.</a:t>
            </a:r>
          </a:p>
        </p:txBody>
      </p:sp>
      <p:sp>
        <p:nvSpPr>
          <p:cNvPr id="4" name="Slide Number Placeholder 3"/>
          <p:cNvSpPr>
            <a:spLocks noGrp="1"/>
          </p:cNvSpPr>
          <p:nvPr>
            <p:ph type="sldNum" sz="quarter" idx="5"/>
          </p:nvPr>
        </p:nvSpPr>
        <p:spPr/>
        <p:txBody>
          <a:bodyPr/>
          <a:lstStyle/>
          <a:p>
            <a:fld id="{D3756389-51C1-4E24-AA4A-71ED1F9008F2}" type="slidenum">
              <a:rPr lang="en-AU" smtClean="0"/>
              <a:t>29</a:t>
            </a:fld>
            <a:endParaRPr lang="en-AU"/>
          </a:p>
        </p:txBody>
      </p:sp>
    </p:spTree>
    <p:extLst>
      <p:ext uri="{BB962C8B-B14F-4D97-AF65-F5344CB8AC3E}">
        <p14:creationId xmlns:p14="http://schemas.microsoft.com/office/powerpoint/2010/main" val="902477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kern="1200" dirty="0">
                <a:solidFill>
                  <a:srgbClr val="8F4E8B"/>
                </a:solidFill>
                <a:latin typeface="Consolas" panose="020B0609020204030204" pitchFamily="49" charset="0"/>
                <a:ea typeface="+mn-ea"/>
                <a:cs typeface="+mn-cs"/>
              </a:rPr>
              <a:t>We previously implemented a recursive filter function. Let’s now do the tail recursive version. Again, a very similar form of function. We have an accumulation parameter, which we’re starting out with the empty list. We’re doing a pattern match to extract the head, but this time, we’re using the predicate function to test if we want to keep that head value or throw it away. If we want to keep it, we add it to our accumulation list, otherwise we just ignore it and keep the existing accumulation list. We pass that new accumulation list to ourselves in a tail recursive call and keep going. Eventually we run out of list to filter, and that point we have a new wrinkle! Here, instead of returning the accumulation directly, we’re reversing it before returning it.</a:t>
            </a:r>
          </a:p>
          <a:p>
            <a:endParaRPr lang="en-AU" sz="1800" kern="1200" dirty="0">
              <a:solidFill>
                <a:srgbClr val="8F4E8B"/>
              </a:solidFill>
              <a:latin typeface="Consolas" panose="020B0609020204030204" pitchFamily="49" charset="0"/>
              <a:ea typeface="+mn-ea"/>
              <a:cs typeface="+mn-cs"/>
            </a:endParaRPr>
          </a:p>
          <a:p>
            <a:r>
              <a:rPr lang="en-AU" sz="1800" kern="1200" dirty="0">
                <a:solidFill>
                  <a:srgbClr val="8F4E8B"/>
                </a:solidFill>
                <a:latin typeface="Consolas" panose="020B0609020204030204" pitchFamily="49" charset="0"/>
                <a:ea typeface="+mn-ea"/>
                <a:cs typeface="+mn-cs"/>
              </a:rPr>
              <a:t>Why are we doing that? Well, let’s look at how our list and accumulation build up through the recursion on the right of the slide. Notice how we’re accumulating the list in reverse order that we’re reading through it? We exploited that behaviour in our reverse function to reverse a list, but this time we don’t actually want a reversed list. Filter functions typically don’t change the list order. So to counteract the reversing of the list, we re-reverse it before we return it.</a:t>
            </a:r>
          </a:p>
        </p:txBody>
      </p:sp>
      <p:sp>
        <p:nvSpPr>
          <p:cNvPr id="4" name="Slide Number Placeholder 3"/>
          <p:cNvSpPr>
            <a:spLocks noGrp="1"/>
          </p:cNvSpPr>
          <p:nvPr>
            <p:ph type="sldNum" sz="quarter" idx="5"/>
          </p:nvPr>
        </p:nvSpPr>
        <p:spPr/>
        <p:txBody>
          <a:bodyPr/>
          <a:lstStyle/>
          <a:p>
            <a:fld id="{D3756389-51C1-4E24-AA4A-71ED1F9008F2}" type="slidenum">
              <a:rPr lang="en-AU" smtClean="0"/>
              <a:t>30</a:t>
            </a:fld>
            <a:endParaRPr lang="en-AU"/>
          </a:p>
        </p:txBody>
      </p:sp>
    </p:spTree>
    <p:extLst>
      <p:ext uri="{BB962C8B-B14F-4D97-AF65-F5344CB8AC3E}">
        <p14:creationId xmlns:p14="http://schemas.microsoft.com/office/powerpoint/2010/main" val="2920608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you probably looked at that last slide and went, “what, freaking jargon already??”! Unfortunately jargon is hard to avoid. In fact, all of us object-oriented programmers are already steeped in our own fair share of jargon! We’ve got objects, classes, interfaces, methods, overloading, variables, attributes, iterators, decorators, strategies, factories, even </a:t>
            </a:r>
            <a:r>
              <a:rPr lang="en-AU" dirty="0" err="1"/>
              <a:t>AbstractServiceFactoryBuilderBases</a:t>
            </a:r>
            <a:r>
              <a:rPr lang="en-AU" dirty="0"/>
              <a:t>. ;)</a:t>
            </a:r>
          </a:p>
          <a:p>
            <a:endParaRPr lang="en-AU" dirty="0"/>
          </a:p>
          <a:p>
            <a:r>
              <a:rPr lang="en-AU" dirty="0"/>
              <a:t>Jargon is useful! Jargon is a shared language that allows speakers of it to communicate complex ideas concisely and precisely. However, as with all things, there’s always a downside. Jargon makes it harder for newcomers to understand things until they learn to speak the shared language.</a:t>
            </a:r>
          </a:p>
          <a:p>
            <a:endParaRPr lang="en-AU" dirty="0"/>
          </a:p>
          <a:p>
            <a:r>
              <a:rPr lang="en-AU" dirty="0"/>
              <a:t>FP is a different paradigm to Object-Oriented Programming and has its own set of jargon. Bindings, purity, impurity, referential transparency, immutability, currying, partial application, algebraic data types, sum types, product types, folding, tail calls and much more. </a:t>
            </a:r>
          </a:p>
          <a:p>
            <a:endParaRPr lang="en-AU" dirty="0"/>
          </a:p>
          <a:p>
            <a:r>
              <a:rPr lang="en-AU" dirty="0"/>
              <a:t>Just like we all learned the imperative OO jargon, we can learn FP jargon. Let’s walk through some basic FP jargon and pick up a little F# along the way.</a:t>
            </a:r>
          </a:p>
        </p:txBody>
      </p:sp>
      <p:sp>
        <p:nvSpPr>
          <p:cNvPr id="4" name="Slide Number Placeholder 3"/>
          <p:cNvSpPr>
            <a:spLocks noGrp="1"/>
          </p:cNvSpPr>
          <p:nvPr>
            <p:ph type="sldNum" sz="quarter" idx="5"/>
          </p:nvPr>
        </p:nvSpPr>
        <p:spPr/>
        <p:txBody>
          <a:bodyPr/>
          <a:lstStyle/>
          <a:p>
            <a:fld id="{D3756389-51C1-4E24-AA4A-71ED1F9008F2}" type="slidenum">
              <a:rPr lang="en-AU" smtClean="0"/>
              <a:t>4</a:t>
            </a:fld>
            <a:endParaRPr lang="en-AU"/>
          </a:p>
        </p:txBody>
      </p:sp>
    </p:spTree>
    <p:extLst>
      <p:ext uri="{BB962C8B-B14F-4D97-AF65-F5344CB8AC3E}">
        <p14:creationId xmlns:p14="http://schemas.microsoft.com/office/powerpoint/2010/main" val="884493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you may have recognised a consistent pattern in all our tail recursive functions with lists. Let’s look more closely at the similarities.</a:t>
            </a:r>
          </a:p>
          <a:p>
            <a:endParaRPr lang="en-AU" dirty="0"/>
          </a:p>
          <a:p>
            <a:r>
              <a:rPr lang="en-AU" dirty="0"/>
              <a:t>All three have an accumulation parameter that starts with a base value.</a:t>
            </a:r>
          </a:p>
          <a:p>
            <a:r>
              <a:rPr lang="en-AU" dirty="0"/>
              <a:t>All three extract the head off the list</a:t>
            </a:r>
          </a:p>
          <a:p>
            <a:r>
              <a:rPr lang="en-AU" dirty="0"/>
              <a:t>All three combine that head value into the accumulation in some way, then pass this new accumulation value into the tail recursive call</a:t>
            </a:r>
          </a:p>
          <a:p>
            <a:r>
              <a:rPr lang="en-AU" dirty="0"/>
              <a:t>All three return the accumulation when they reach the end of the list</a:t>
            </a:r>
          </a:p>
        </p:txBody>
      </p:sp>
      <p:sp>
        <p:nvSpPr>
          <p:cNvPr id="4" name="Slide Number Placeholder 3"/>
          <p:cNvSpPr>
            <a:spLocks noGrp="1"/>
          </p:cNvSpPr>
          <p:nvPr>
            <p:ph type="sldNum" sz="quarter" idx="5"/>
          </p:nvPr>
        </p:nvSpPr>
        <p:spPr/>
        <p:txBody>
          <a:bodyPr/>
          <a:lstStyle/>
          <a:p>
            <a:fld id="{D3756389-51C1-4E24-AA4A-71ED1F9008F2}" type="slidenum">
              <a:rPr lang="en-AU" smtClean="0"/>
              <a:t>31</a:t>
            </a:fld>
            <a:endParaRPr lang="en-AU"/>
          </a:p>
        </p:txBody>
      </p:sp>
    </p:spTree>
    <p:extLst>
      <p:ext uri="{BB962C8B-B14F-4D97-AF65-F5344CB8AC3E}">
        <p14:creationId xmlns:p14="http://schemas.microsoft.com/office/powerpoint/2010/main" val="3947544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Turns out that sort of algorithm can be generalised into something called a fold! The fold function looks like what’s up on the slide. Let’s walk through it carefully.</a:t>
            </a:r>
          </a:p>
          <a:p>
            <a:endParaRPr lang="en-AU" dirty="0"/>
          </a:p>
          <a:p>
            <a:r>
              <a:rPr lang="en-AU" dirty="0"/>
              <a:t>The fold function takes another function which we’re calling combine. This combine function takes an accumulation value and one of the items from the list, which we’re calling T, and returns a new accumulation value.</a:t>
            </a:r>
          </a:p>
          <a:p>
            <a:r>
              <a:rPr lang="en-AU" dirty="0"/>
              <a:t>The second parameter is the starting accumulation value. The third parameter is the list we’ll go through. And the return value is the final accumulation value.</a:t>
            </a:r>
          </a:p>
          <a:p>
            <a:endParaRPr lang="en-AU" dirty="0"/>
          </a:p>
          <a:p>
            <a:r>
              <a:rPr lang="en-AU" dirty="0"/>
              <a:t>Let’s see how this fold function implements all those common elements we identified before.</a:t>
            </a:r>
          </a:p>
          <a:p>
            <a:r>
              <a:rPr lang="en-AU" dirty="0"/>
              <a:t>It has an accumulation parameter that will be passed the base value.</a:t>
            </a:r>
          </a:p>
          <a:p>
            <a:r>
              <a:rPr lang="en-AU" dirty="0"/>
              <a:t>It extracts the head off the list</a:t>
            </a:r>
          </a:p>
          <a:p>
            <a:r>
              <a:rPr lang="en-AU" dirty="0"/>
              <a:t>It then combines the head value into the accumulator using the combine function and then passes that new accumulation to the tail recursive call to itself.</a:t>
            </a:r>
          </a:p>
          <a:p>
            <a:r>
              <a:rPr lang="en-AU" dirty="0"/>
              <a:t>Then, once it’s reached the end of the list, it returns the final accumulation.</a:t>
            </a:r>
          </a:p>
          <a:p>
            <a:endParaRPr lang="en-AU" dirty="0"/>
          </a:p>
          <a:p>
            <a:r>
              <a:rPr lang="en-AU" dirty="0"/>
              <a:t>The fold function is named fold because you’re taking a list and “folding” it up bit by bit into a single accumulation value.</a:t>
            </a:r>
          </a:p>
        </p:txBody>
      </p:sp>
      <p:sp>
        <p:nvSpPr>
          <p:cNvPr id="4" name="Slide Number Placeholder 3"/>
          <p:cNvSpPr>
            <a:spLocks noGrp="1"/>
          </p:cNvSpPr>
          <p:nvPr>
            <p:ph type="sldNum" sz="quarter" idx="5"/>
          </p:nvPr>
        </p:nvSpPr>
        <p:spPr/>
        <p:txBody>
          <a:bodyPr/>
          <a:lstStyle/>
          <a:p>
            <a:fld id="{D3756389-51C1-4E24-AA4A-71ED1F9008F2}" type="slidenum">
              <a:rPr lang="en-AU" smtClean="0"/>
              <a:t>32</a:t>
            </a:fld>
            <a:endParaRPr lang="en-AU"/>
          </a:p>
        </p:txBody>
      </p:sp>
    </p:spTree>
    <p:extLst>
      <p:ext uri="{BB962C8B-B14F-4D97-AF65-F5344CB8AC3E}">
        <p14:creationId xmlns:p14="http://schemas.microsoft.com/office/powerpoint/2010/main" val="2911834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Okay, now that we’ve extracted all that common logic into our new fold function, let’s see how we can implement our previous sum, reverse and filter functions using fold.</a:t>
            </a:r>
          </a:p>
          <a:p>
            <a:endParaRPr lang="en-AU" dirty="0"/>
          </a:p>
          <a:p>
            <a:r>
              <a:rPr lang="en-AU" dirty="0"/>
              <a:t>Let’s look at the sum function. First, we define our combine function that takes an accumulator and combines it with an item from the list. In this case, we simply add the item to the accumulation. Now we’ve got our combine function, we can simply call fold and pass in our combine function, our starting value, which for summing we start at 0 and give it our list! Done!</a:t>
            </a:r>
          </a:p>
          <a:p>
            <a:endParaRPr lang="en-AU" dirty="0"/>
          </a:p>
          <a:p>
            <a:r>
              <a:rPr lang="en-AU" dirty="0"/>
              <a:t>How about reverse? Again, we define our combine function. This time we take the item and add it to the front of our accumulation. We then pass this combine function to fold, give it a starting accumulation value of empty list, and give it the list to fold over. Done!</a:t>
            </a:r>
          </a:p>
          <a:p>
            <a:endParaRPr lang="en-AU" dirty="0"/>
          </a:p>
          <a:p>
            <a:r>
              <a:rPr lang="en-AU" dirty="0"/>
              <a:t>What about filter? We define our combine function. It uses the predicate to see if we want to keep the item. If we do, we add it to the front of the accumulation list. If we don’t we just ignore it and return the same accumulation list. Then, we call our fold function, pass in combine and a starting empty list accumulation value and the list to fold over. But crucially, we then take the output of the fold and reverse it, in order to retain that original list ordering.</a:t>
            </a:r>
          </a:p>
          <a:p>
            <a:endParaRPr lang="en-AU" dirty="0"/>
          </a:p>
          <a:p>
            <a:r>
              <a:rPr lang="en-AU" dirty="0"/>
              <a:t>And boom, we’ve used the general fold function to implement our three tail recursive functions. So while recursion is crucial in functional programming as a way to loop over data, you can see that most of the time we use folds to perform that loop for us! One time that you might still use manual recursion is if you need to quit your looping early; our fold will always recur until the end of the list.</a:t>
            </a:r>
          </a:p>
          <a:p>
            <a:endParaRPr lang="en-AU" dirty="0"/>
          </a:p>
        </p:txBody>
      </p:sp>
      <p:sp>
        <p:nvSpPr>
          <p:cNvPr id="4" name="Slide Number Placeholder 3"/>
          <p:cNvSpPr>
            <a:spLocks noGrp="1"/>
          </p:cNvSpPr>
          <p:nvPr>
            <p:ph type="sldNum" sz="quarter" idx="5"/>
          </p:nvPr>
        </p:nvSpPr>
        <p:spPr/>
        <p:txBody>
          <a:bodyPr/>
          <a:lstStyle/>
          <a:p>
            <a:fld id="{D3756389-51C1-4E24-AA4A-71ED1F9008F2}" type="slidenum">
              <a:rPr lang="en-AU" smtClean="0"/>
              <a:t>33</a:t>
            </a:fld>
            <a:endParaRPr lang="en-AU"/>
          </a:p>
        </p:txBody>
      </p:sp>
    </p:spTree>
    <p:extLst>
      <p:ext uri="{BB962C8B-B14F-4D97-AF65-F5344CB8AC3E}">
        <p14:creationId xmlns:p14="http://schemas.microsoft.com/office/powerpoint/2010/main" val="697986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Folding isn’t new. In fact, you’ve probably used it before in your favourite language and perhaps not realised it. Folding in C# goes by the name Aggregate from the LINQ extension methods. In other languages, like JavaScript, it’s sometimes called reduce. Most languages have an implementation of fold for their collection types, so you don’t need to implement it yourself like we did. You can just use it.</a:t>
            </a:r>
          </a:p>
        </p:txBody>
      </p:sp>
      <p:sp>
        <p:nvSpPr>
          <p:cNvPr id="4" name="Slide Number Placeholder 3"/>
          <p:cNvSpPr>
            <a:spLocks noGrp="1"/>
          </p:cNvSpPr>
          <p:nvPr>
            <p:ph type="sldNum" sz="quarter" idx="5"/>
          </p:nvPr>
        </p:nvSpPr>
        <p:spPr/>
        <p:txBody>
          <a:bodyPr/>
          <a:lstStyle/>
          <a:p>
            <a:fld id="{D3756389-51C1-4E24-AA4A-71ED1F9008F2}" type="slidenum">
              <a:rPr lang="en-AU" smtClean="0"/>
              <a:t>34</a:t>
            </a:fld>
            <a:endParaRPr lang="en-AU"/>
          </a:p>
        </p:txBody>
      </p:sp>
    </p:spTree>
    <p:extLst>
      <p:ext uri="{BB962C8B-B14F-4D97-AF65-F5344CB8AC3E}">
        <p14:creationId xmlns:p14="http://schemas.microsoft.com/office/powerpoint/2010/main" val="2630908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Okay, so let’s wrap up all the FP jargon we’ve gone through today. We started by talking about immutability and how FP languages make it easy to work with immutable data. We looked at how an immutable list is created.</a:t>
            </a:r>
          </a:p>
          <a:p>
            <a:r>
              <a:rPr lang="en-AU" dirty="0"/>
              <a:t>We then looked at bindings and how they differ from variables in that they give a name to a value and don’t change. </a:t>
            </a:r>
          </a:p>
          <a:p>
            <a:r>
              <a:rPr lang="en-AU" dirty="0"/>
              <a:t>We looked at pure and impure functions; pure functions being ones that always return the same result given the same input and do not mutate their inputs.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saw how immutability, bindings and pure functions allow us to substitute names for values with a concept called referential transparency.</a:t>
            </a:r>
          </a:p>
          <a:p>
            <a:r>
              <a:rPr lang="en-AU" dirty="0"/>
              <a:t>We touched on how, in FP languages and in many modern languages, functions are treated as first class values and can be passed to other functions and returned from them.</a:t>
            </a:r>
          </a:p>
          <a:p>
            <a:r>
              <a:rPr lang="en-AU" dirty="0"/>
              <a:t>We looked at curried functions and how this enables partial application of functions where we can pass only some of the parameters and get back a function that takes the rest.</a:t>
            </a:r>
          </a:p>
          <a:p>
            <a:r>
              <a:rPr lang="en-AU" dirty="0"/>
              <a:t>We compared the two different algebraic data types, product types and sum types. Product types being the combination of more than one value, like in a record type or a tuple and sum types allowing you to model the alternative between different types.</a:t>
            </a:r>
          </a:p>
          <a:p>
            <a:r>
              <a:rPr lang="en-AU" dirty="0"/>
              <a:t>We walked through value semantics and how it offers the ability to compare two instances of something that have the same values easily. This makes testing much easier.</a:t>
            </a:r>
          </a:p>
          <a:p>
            <a:r>
              <a:rPr lang="en-AU" dirty="0"/>
              <a:t>We then spent a bunch of time exploring recursion and implementing sum and filter recursively. </a:t>
            </a:r>
          </a:p>
          <a:p>
            <a:r>
              <a:rPr lang="en-AU" dirty="0"/>
              <a:t>Once we’d discovered the stack overflow problem, we introduced tail recursion so we could stop using unbounded stack space and implemented sum, reverse and filter tail recursively.</a:t>
            </a:r>
            <a:br>
              <a:rPr lang="en-AU" dirty="0"/>
            </a:br>
            <a:r>
              <a:rPr lang="en-AU" dirty="0"/>
              <a:t>And finally, we extracted our common tail recursion logic out into a general fold function and simplified our sum, reverse and filter functions.</a:t>
            </a:r>
          </a:p>
        </p:txBody>
      </p:sp>
      <p:sp>
        <p:nvSpPr>
          <p:cNvPr id="4" name="Slide Number Placeholder 3"/>
          <p:cNvSpPr>
            <a:spLocks noGrp="1"/>
          </p:cNvSpPr>
          <p:nvPr>
            <p:ph type="sldNum" sz="quarter" idx="5"/>
          </p:nvPr>
        </p:nvSpPr>
        <p:spPr/>
        <p:txBody>
          <a:bodyPr/>
          <a:lstStyle/>
          <a:p>
            <a:fld id="{D3756389-51C1-4E24-AA4A-71ED1F9008F2}" type="slidenum">
              <a:rPr lang="en-AU" smtClean="0"/>
              <a:t>35</a:t>
            </a:fld>
            <a:endParaRPr lang="en-AU"/>
          </a:p>
        </p:txBody>
      </p:sp>
    </p:spTree>
    <p:extLst>
      <p:ext uri="{BB962C8B-B14F-4D97-AF65-F5344CB8AC3E}">
        <p14:creationId xmlns:p14="http://schemas.microsoft.com/office/powerpoint/2010/main" val="2807749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 liked what you saw today and are looking for some more, I highly recommend Scott </a:t>
            </a:r>
            <a:r>
              <a:rPr lang="en-AU" dirty="0" err="1"/>
              <a:t>Wlaschin’s</a:t>
            </a:r>
            <a:r>
              <a:rPr lang="en-AU" dirty="0"/>
              <a:t> website F# for Fun and Profit. He walks through FP techniques and the F# language in a very approachable way.</a:t>
            </a:r>
          </a:p>
          <a:p>
            <a:r>
              <a:rPr lang="en-AU" dirty="0"/>
              <a:t>Mark Seeman’s blog also has some good content as well, so check that out.</a:t>
            </a:r>
          </a:p>
          <a:p>
            <a:r>
              <a:rPr lang="en-AU" dirty="0"/>
              <a:t>If you liked this talk and you thought it was just getting good at the end, you might be interested in the sequel talk that came out before this one at NDC 2017. In it I talk about the Functor, Applicative and Monad FP patterns. The </a:t>
            </a:r>
            <a:r>
              <a:rPr lang="en-AU"/>
              <a:t>video recording and </a:t>
            </a:r>
            <a:r>
              <a:rPr lang="en-AU" dirty="0"/>
              <a:t>slides are online.</a:t>
            </a:r>
          </a:p>
          <a:p>
            <a:r>
              <a:rPr lang="en-AU" dirty="0"/>
              <a:t>And of course, there are other awesome people giving FP talks here at NDC Sydney this year. Don Syme, the creator of F#, is giving a talk about F# code he loves tomorrow at 11.40.</a:t>
            </a:r>
          </a:p>
          <a:p>
            <a:r>
              <a:rPr lang="en-AU" dirty="0"/>
              <a:t>Mathias </a:t>
            </a:r>
            <a:r>
              <a:rPr lang="en-AU" dirty="0" err="1"/>
              <a:t>Brandewinder</a:t>
            </a:r>
            <a:r>
              <a:rPr lang="en-AU" dirty="0"/>
              <a:t> is giving a talk tomorrow at 1.40 where he’ll model Dungeons and Dragons rules with F#.</a:t>
            </a:r>
          </a:p>
          <a:p>
            <a:endParaRPr lang="en-AU" dirty="0"/>
          </a:p>
          <a:p>
            <a:r>
              <a:rPr lang="en-AU" dirty="0"/>
              <a:t>If you want to learn FP principles and fundamentals from the very ground up, I recommend that you check out the Haskell Programming from First Principles book. It starts from scratch and builds up very slowly. It’s a big book though!</a:t>
            </a:r>
          </a:p>
        </p:txBody>
      </p:sp>
      <p:sp>
        <p:nvSpPr>
          <p:cNvPr id="4" name="Slide Number Placeholder 3"/>
          <p:cNvSpPr>
            <a:spLocks noGrp="1"/>
          </p:cNvSpPr>
          <p:nvPr>
            <p:ph type="sldNum" sz="quarter" idx="5"/>
          </p:nvPr>
        </p:nvSpPr>
        <p:spPr/>
        <p:txBody>
          <a:bodyPr/>
          <a:lstStyle/>
          <a:p>
            <a:fld id="{D3756389-51C1-4E24-AA4A-71ED1F9008F2}" type="slidenum">
              <a:rPr lang="en-AU" smtClean="0"/>
              <a:t>36</a:t>
            </a:fld>
            <a:endParaRPr lang="en-AU"/>
          </a:p>
        </p:txBody>
      </p:sp>
    </p:spTree>
    <p:extLst>
      <p:ext uri="{BB962C8B-B14F-4D97-AF65-F5344CB8AC3E}">
        <p14:creationId xmlns:p14="http://schemas.microsoft.com/office/powerpoint/2010/main" val="2732824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Thanks for listening, I hope you enjoyed the talk and got something out of it. The slides are available online at the link on the slide and NDC usually makes these talks available as videos after the conference, so you can get a pause button for me.</a:t>
            </a:r>
          </a:p>
          <a:p>
            <a:endParaRPr lang="en-AU" dirty="0"/>
          </a:p>
          <a:p>
            <a:r>
              <a:rPr lang="en-AU" dirty="0"/>
              <a:t>We’ve got time for a few questions, if you’ve got some.</a:t>
            </a:r>
          </a:p>
        </p:txBody>
      </p:sp>
      <p:sp>
        <p:nvSpPr>
          <p:cNvPr id="4" name="Slide Number Placeholder 3"/>
          <p:cNvSpPr>
            <a:spLocks noGrp="1"/>
          </p:cNvSpPr>
          <p:nvPr>
            <p:ph type="sldNum" sz="quarter" idx="5"/>
          </p:nvPr>
        </p:nvSpPr>
        <p:spPr/>
        <p:txBody>
          <a:bodyPr/>
          <a:lstStyle/>
          <a:p>
            <a:fld id="{D3756389-51C1-4E24-AA4A-71ED1F9008F2}" type="slidenum">
              <a:rPr lang="en-AU" smtClean="0"/>
              <a:t>37</a:t>
            </a:fld>
            <a:endParaRPr lang="en-AU"/>
          </a:p>
        </p:txBody>
      </p:sp>
    </p:spTree>
    <p:extLst>
      <p:ext uri="{BB962C8B-B14F-4D97-AF65-F5344CB8AC3E}">
        <p14:creationId xmlns:p14="http://schemas.microsoft.com/office/powerpoint/2010/main" val="2188794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Functional Programming, data is immutable by default. In some languages, like Haskell, there is no mutability allowed at all. Immutability means that that when we construct data, we cannot change it in place. The only way to effect change is to make a copy of the data, with your changes made to it at copy-time. This means data in FP behaves like </a:t>
            </a:r>
            <a:r>
              <a:rPr lang="en-AU" dirty="0" err="1"/>
              <a:t>ints</a:t>
            </a:r>
            <a:r>
              <a:rPr lang="en-AU" dirty="0"/>
              <a:t> and strings in C#. This can sound difficult to work with, but in practice it actually simplifies things. Immutability makes it harder to make the tangled messes that we’ve all seen rampant mutability allow.</a:t>
            </a:r>
          </a:p>
          <a:p>
            <a:endParaRPr lang="en-AU" dirty="0"/>
          </a:p>
        </p:txBody>
      </p:sp>
      <p:sp>
        <p:nvSpPr>
          <p:cNvPr id="4" name="Slide Number Placeholder 3"/>
          <p:cNvSpPr>
            <a:spLocks noGrp="1"/>
          </p:cNvSpPr>
          <p:nvPr>
            <p:ph type="sldNum" sz="quarter" idx="5"/>
          </p:nvPr>
        </p:nvSpPr>
        <p:spPr/>
        <p:txBody>
          <a:bodyPr/>
          <a:lstStyle/>
          <a:p>
            <a:fld id="{D3756389-51C1-4E24-AA4A-71ED1F9008F2}" type="slidenum">
              <a:rPr lang="en-AU" smtClean="0"/>
              <a:t>5</a:t>
            </a:fld>
            <a:endParaRPr lang="en-AU"/>
          </a:p>
        </p:txBody>
      </p:sp>
    </p:spTree>
    <p:extLst>
      <p:ext uri="{BB962C8B-B14F-4D97-AF65-F5344CB8AC3E}">
        <p14:creationId xmlns:p14="http://schemas.microsoft.com/office/powerpoint/2010/main" val="117523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F#, we can define record types, which are an immutable data type that has a number of properties. You can see the syntax for defining the Movie type up on the slide. It has three properties, name, year and studio.</a:t>
            </a:r>
          </a:p>
          <a:p>
            <a:endParaRPr lang="en-AU" dirty="0"/>
          </a:p>
          <a:p>
            <a:r>
              <a:rPr lang="en-AU" dirty="0"/>
              <a:t>We can construct an immutable value of the Movie type by using the curly braces and assigning a value to all properties. It’s not possible to make a half-initialised Movie value; because it is immutable there’d be no way to set the rest of the properties and finish initialising it! We must assign all the properties.</a:t>
            </a:r>
          </a:p>
          <a:p>
            <a:endParaRPr lang="en-AU" dirty="0"/>
          </a:p>
          <a:p>
            <a:r>
              <a:rPr lang="en-AU" dirty="0"/>
              <a:t>When we want to change that movie object, we can use the curly braces again, but this time we say the name of the value we want to copy, in this case </a:t>
            </a:r>
            <a:r>
              <a:rPr lang="en-AU" dirty="0" err="1"/>
              <a:t>infinityWar</a:t>
            </a:r>
            <a:r>
              <a:rPr lang="en-AU" dirty="0"/>
              <a:t>, then we use the with keyword and then assign any properties that we want to change. Any properties that we do not assign, such as studio, are copied as is from the </a:t>
            </a:r>
            <a:r>
              <a:rPr lang="en-AU" dirty="0" err="1"/>
              <a:t>infinityWar</a:t>
            </a:r>
            <a:r>
              <a:rPr lang="en-AU" dirty="0"/>
              <a:t> value. This is very useful because it means we don’t have to manually list all the other properties, and then update that code every time we add new properties to the Movie type.</a:t>
            </a:r>
          </a:p>
        </p:txBody>
      </p:sp>
      <p:sp>
        <p:nvSpPr>
          <p:cNvPr id="4" name="Slide Number Placeholder 3"/>
          <p:cNvSpPr>
            <a:spLocks noGrp="1"/>
          </p:cNvSpPr>
          <p:nvPr>
            <p:ph type="sldNum" sz="quarter" idx="5"/>
          </p:nvPr>
        </p:nvSpPr>
        <p:spPr/>
        <p:txBody>
          <a:bodyPr/>
          <a:lstStyle/>
          <a:p>
            <a:fld id="{D3756389-51C1-4E24-AA4A-71ED1F9008F2}" type="slidenum">
              <a:rPr lang="en-AU" smtClean="0"/>
              <a:t>6</a:t>
            </a:fld>
            <a:endParaRPr lang="en-AU"/>
          </a:p>
        </p:txBody>
      </p:sp>
    </p:spTree>
    <p:extLst>
      <p:ext uri="{BB962C8B-B14F-4D97-AF65-F5344CB8AC3E}">
        <p14:creationId xmlns:p14="http://schemas.microsoft.com/office/powerpoint/2010/main" val="2556531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Is all this copying inefficient? In some cases, it can be. However, there are many data structures, techniques and technologies that can be used to make immutability efficient.</a:t>
            </a:r>
          </a:p>
          <a:p>
            <a:endParaRPr lang="en-AU" dirty="0"/>
          </a:p>
          <a:p>
            <a:r>
              <a:rPr lang="en-AU" dirty="0"/>
              <a:t>An immutable list is a good example of a data structure that seems like it’d be inefficient. If we had to copy the whole list every time we wanted to add something to it, that’d be very expensive! C# lists do copying behind the scenes, as they grow their internal arrays. However, most of the time when you add, you aren’t copying the whole array, but mutating a pre-allocated array element, and this is very efficient.</a:t>
            </a:r>
          </a:p>
          <a:p>
            <a:endParaRPr lang="en-AU" dirty="0"/>
          </a:p>
          <a:p>
            <a:r>
              <a:rPr lang="en-AU" dirty="0"/>
              <a:t>In FP, immutable lists are a linked list data structure. This means that they can be both immutable and can allow cheap addition to the list! Let’s see how this works. A linked list is made up of two things: a single item, plus a reference to the rest of the list. When we start with listOf1, that rest of list reference is not pointing to another list, since this is just a list of one item. </a:t>
            </a:r>
            <a:br>
              <a:rPr lang="en-AU" dirty="0"/>
            </a:br>
            <a:br>
              <a:rPr lang="en-AU" dirty="0"/>
            </a:br>
            <a:r>
              <a:rPr lang="en-AU" dirty="0"/>
              <a:t>Let’s add one item, a “B” to the list of one to make a list of two. In F# we do this using the Cons operator, which is that double colon operator. It takes the item to add on the left and the list we’re adding it to on the right. You can see from the diagram that we’ve now made a new list, with it’s Item part containing the “B” and its Rest of List pointing to listOf1! Notice how listOf1 has not been mutated at all! We’ve reused it inside our listOf2 without changing it. It remains immutable.</a:t>
            </a:r>
            <a:br>
              <a:rPr lang="en-AU" dirty="0"/>
            </a:br>
            <a:br>
              <a:rPr lang="en-AU" dirty="0"/>
            </a:br>
            <a:r>
              <a:rPr lang="en-AU" dirty="0"/>
              <a:t>We can do this again, adding a “C” this time to make a list of three. And again, the list of two is not mutated; list of three simply points to list of two for the “rest of the list”.  Creating list of four is the same. Each list reuses the nodes from the previous list inside itself and does not require copying the entire list. This is how we can have immutability and efficient lists at the same time; it’s basically turtles all the way down!</a:t>
            </a:r>
          </a:p>
        </p:txBody>
      </p:sp>
      <p:sp>
        <p:nvSpPr>
          <p:cNvPr id="4" name="Slide Number Placeholder 3"/>
          <p:cNvSpPr>
            <a:spLocks noGrp="1"/>
          </p:cNvSpPr>
          <p:nvPr>
            <p:ph type="sldNum" sz="quarter" idx="5"/>
          </p:nvPr>
        </p:nvSpPr>
        <p:spPr/>
        <p:txBody>
          <a:bodyPr/>
          <a:lstStyle/>
          <a:p>
            <a:fld id="{D3756389-51C1-4E24-AA4A-71ED1F9008F2}" type="slidenum">
              <a:rPr lang="en-AU" smtClean="0"/>
              <a:t>7</a:t>
            </a:fld>
            <a:endParaRPr lang="en-AU"/>
          </a:p>
        </p:txBody>
      </p:sp>
    </p:spTree>
    <p:extLst>
      <p:ext uri="{BB962C8B-B14F-4D97-AF65-F5344CB8AC3E}">
        <p14:creationId xmlns:p14="http://schemas.microsoft.com/office/powerpoint/2010/main" val="111924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Because everything is immutable, we don’t have “variables” in pure functional programming. Variables imply that their values can vary, and immutability prevents this. In FP we instead have bindings. A binding binds a name to a value. On the slide we can see some F# bindings where we’re using the let keyword to bind the name </a:t>
            </a:r>
            <a:r>
              <a:rPr lang="en-AU" dirty="0" err="1"/>
              <a:t>firstName</a:t>
            </a:r>
            <a:r>
              <a:rPr lang="en-AU" dirty="0"/>
              <a:t> to the value of Steve.</a:t>
            </a:r>
          </a:p>
          <a:p>
            <a:endParaRPr lang="en-AU" dirty="0"/>
          </a:p>
          <a:p>
            <a:r>
              <a:rPr lang="en-AU" dirty="0"/>
              <a:t>We can also use bindings to define functions. We can see on the slide that the </a:t>
            </a:r>
            <a:r>
              <a:rPr lang="en-AU" dirty="0" err="1"/>
              <a:t>concat</a:t>
            </a:r>
            <a:r>
              <a:rPr lang="en-AU" dirty="0"/>
              <a:t> name is bound to a function that takes two parameters, first and second, and the function body concatenates them together. This could be expressed as a regular let binding by using an lambda function instead. The fun keyword and the arrow are how F# does lambda functions. You can see how this now looks very similar to the original let binding.</a:t>
            </a:r>
          </a:p>
        </p:txBody>
      </p:sp>
      <p:sp>
        <p:nvSpPr>
          <p:cNvPr id="4" name="Slide Number Placeholder 3"/>
          <p:cNvSpPr>
            <a:spLocks noGrp="1"/>
          </p:cNvSpPr>
          <p:nvPr>
            <p:ph type="sldNum" sz="quarter" idx="5"/>
          </p:nvPr>
        </p:nvSpPr>
        <p:spPr/>
        <p:txBody>
          <a:bodyPr/>
          <a:lstStyle/>
          <a:p>
            <a:fld id="{D3756389-51C1-4E24-AA4A-71ED1F9008F2}" type="slidenum">
              <a:rPr lang="en-AU" smtClean="0"/>
              <a:t>8</a:t>
            </a:fld>
            <a:endParaRPr lang="en-AU"/>
          </a:p>
        </p:txBody>
      </p:sp>
    </p:spTree>
    <p:extLst>
      <p:ext uri="{BB962C8B-B14F-4D97-AF65-F5344CB8AC3E}">
        <p14:creationId xmlns:p14="http://schemas.microsoft.com/office/powerpoint/2010/main" val="355868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Pure and impure functions are other pieces of jargon you’ll hear talked about a lot when it comes to functional programming. A pure function is one that when given the same input, always returns the same value every time. As contrast, impure functions when given the same input might produce something different. This reproducibility of pure functions makes them much easier to reason about.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Pure functions do not mutate their input values, but impure functions might. This means that pure functions can be used safely, whereas impure functions have to be treated more carefully since they may unexpectedly modify what you’re passing them. Purity and immutability go hand in hand; pure functions cannot mutate anything, but they can calculate new immutable copies of values and return them!</a:t>
            </a:r>
          </a:p>
          <a:p>
            <a:endParaRPr lang="en-AU" dirty="0"/>
          </a:p>
          <a:p>
            <a:r>
              <a:rPr lang="en-AU" dirty="0"/>
              <a:t>Pure functions cannot depend on global mutable state, since this may cause them to change their output given the same input values since that global state may have changed. Impure functions have no such restriction, which makes them much more unpredictable.</a:t>
            </a:r>
          </a:p>
          <a:p>
            <a:endParaRPr lang="en-AU" dirty="0"/>
          </a:p>
          <a:p>
            <a:r>
              <a:rPr lang="en-AU" dirty="0"/>
              <a:t>All this means that pure functions are much simpler and easier to reason about; they behave predictably and reproducibly. In contrast, impure functions may not; to understand how they will behave you must understand their inner workings and if they depend on mutable state, you must understand all the other code that depends on that same mutable state in order to figure out how the whole mess will interact. As I’m sure we’ve all encountered at some point, when this is done poorly it becomes a nightmare to debug and change safely.</a:t>
            </a:r>
          </a:p>
          <a:p>
            <a:endParaRPr lang="en-AU" dirty="0"/>
          </a:p>
          <a:p>
            <a:r>
              <a:rPr lang="en-AU" dirty="0"/>
              <a:t>This reproducibility and simplicity of pure functions makes them very easy to test. You simply pass input parameters and assert the output. There is no need for complicated mutable state to mock, manage and reset between test runs, which can often be the case with impure functions.</a:t>
            </a:r>
          </a:p>
        </p:txBody>
      </p:sp>
      <p:sp>
        <p:nvSpPr>
          <p:cNvPr id="4" name="Slide Number Placeholder 3"/>
          <p:cNvSpPr>
            <a:spLocks noGrp="1"/>
          </p:cNvSpPr>
          <p:nvPr>
            <p:ph type="sldNum" sz="quarter" idx="5"/>
          </p:nvPr>
        </p:nvSpPr>
        <p:spPr/>
        <p:txBody>
          <a:bodyPr/>
          <a:lstStyle/>
          <a:p>
            <a:fld id="{D3756389-51C1-4E24-AA4A-71ED1F9008F2}" type="slidenum">
              <a:rPr lang="en-AU" smtClean="0"/>
              <a:t>9</a:t>
            </a:fld>
            <a:endParaRPr lang="en-AU"/>
          </a:p>
        </p:txBody>
      </p:sp>
    </p:spTree>
    <p:extLst>
      <p:ext uri="{BB962C8B-B14F-4D97-AF65-F5344CB8AC3E}">
        <p14:creationId xmlns:p14="http://schemas.microsoft.com/office/powerpoint/2010/main" val="130079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look at an example of a classic impure function in C#. This </a:t>
            </a:r>
            <a:r>
              <a:rPr lang="en-AU" dirty="0" err="1"/>
              <a:t>AddFamilyMembers</a:t>
            </a:r>
            <a:r>
              <a:rPr lang="en-AU" dirty="0"/>
              <a:t> function takes a family and mutates the mother and father properties on it. It also mutates the children list on the family to add a few children. It then returns the same family object as was passed in, probably to help with some sort of fluent-style syntax. Unfortunately, this makes it look like it returns a new family, but it doesn’t! It just mutates its input and returns it! It’d be better if it just returned void, then at least it would be obvious.</a:t>
            </a:r>
          </a:p>
          <a:p>
            <a:endParaRPr lang="en-AU" dirty="0"/>
          </a:p>
          <a:p>
            <a:r>
              <a:rPr lang="en-AU" dirty="0"/>
              <a:t>So what does the pure version of this function look like? Turns out, very similar! Instead of mutating the input family, we use F#’s with keyword to make a copy of the family and change the mother father and children properties to new values. The children property gets a new list that immutably adds to the existing children list using that cons double colon operator.</a:t>
            </a:r>
          </a:p>
        </p:txBody>
      </p:sp>
      <p:sp>
        <p:nvSpPr>
          <p:cNvPr id="4" name="Slide Number Placeholder 3"/>
          <p:cNvSpPr>
            <a:spLocks noGrp="1"/>
          </p:cNvSpPr>
          <p:nvPr>
            <p:ph type="sldNum" sz="quarter" idx="5"/>
          </p:nvPr>
        </p:nvSpPr>
        <p:spPr/>
        <p:txBody>
          <a:bodyPr/>
          <a:lstStyle/>
          <a:p>
            <a:fld id="{D3756389-51C1-4E24-AA4A-71ED1F9008F2}" type="slidenum">
              <a:rPr lang="en-AU" smtClean="0"/>
              <a:t>10</a:t>
            </a:fld>
            <a:endParaRPr lang="en-AU"/>
          </a:p>
        </p:txBody>
      </p:sp>
    </p:spTree>
    <p:extLst>
      <p:ext uri="{BB962C8B-B14F-4D97-AF65-F5344CB8AC3E}">
        <p14:creationId xmlns:p14="http://schemas.microsoft.com/office/powerpoint/2010/main" val="85798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accent5">
                    <a:lumMod val="50000"/>
                  </a:schemeClr>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5">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47262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04507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31959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8374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1180" y="365125"/>
            <a:ext cx="10057999" cy="1325563"/>
          </a:xfrm>
        </p:spPr>
        <p:txBody>
          <a:bodyPr/>
          <a:lstStyle>
            <a:lvl1pPr>
              <a:defRPr b="1">
                <a:solidFill>
                  <a:schemeClr val="accent5">
                    <a:lumMod val="50000"/>
                  </a:schemeClr>
                </a:solidFill>
              </a:defRPr>
            </a:lvl1pPr>
          </a:lstStyle>
          <a:p>
            <a:r>
              <a:rPr lang="en-US" dirty="0"/>
              <a:t>Click to edit Master title style</a:t>
            </a:r>
            <a:endParaRPr lang="en-AU" dirty="0"/>
          </a:p>
        </p:txBody>
      </p:sp>
      <p:sp>
        <p:nvSpPr>
          <p:cNvPr id="3" name="Content Placeholder 2"/>
          <p:cNvSpPr>
            <a:spLocks noGrp="1"/>
          </p:cNvSpPr>
          <p:nvPr>
            <p:ph idx="1"/>
          </p:nvPr>
        </p:nvSpPr>
        <p:spPr>
          <a:xfrm>
            <a:off x="312821" y="1825624"/>
            <a:ext cx="11566358" cy="47115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cxnSp>
        <p:nvCxnSpPr>
          <p:cNvPr id="9" name="Straight Connector 8"/>
          <p:cNvCxnSpPr/>
          <p:nvPr userDrawn="1"/>
        </p:nvCxnSpPr>
        <p:spPr>
          <a:xfrm>
            <a:off x="1927860" y="1654259"/>
            <a:ext cx="9951318"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4799" y="6587206"/>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userDrawn="1"/>
        </p:nvSpPr>
        <p:spPr>
          <a:xfrm>
            <a:off x="365759" y="442677"/>
            <a:ext cx="1203961" cy="1203961"/>
          </a:xfrm>
          <a:prstGeom prst="ellipse">
            <a:avLst/>
          </a:prstGeom>
          <a:noFill/>
          <a:ln w="889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500" dirty="0">
                <a:solidFill>
                  <a:schemeClr val="accent5">
                    <a:lumMod val="50000"/>
                  </a:schemeClr>
                </a:solidFill>
                <a:latin typeface="Consolas" panose="020B0609020204030204" pitchFamily="49" charset="0"/>
              </a:rPr>
              <a:t>λ</a:t>
            </a:r>
            <a:endParaRPr lang="en-AU" sz="9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3357182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78556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36303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Slide Number Placeholder 8"/>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62201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20588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3" name="Footer Placeholder 2"/>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2245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5" name="Title 1"/>
          <p:cNvSpPr>
            <a:spLocks noGrp="1"/>
          </p:cNvSpPr>
          <p:nvPr>
            <p:ph type="title"/>
          </p:nvPr>
        </p:nvSpPr>
        <p:spPr>
          <a:xfrm>
            <a:off x="312819" y="2637718"/>
            <a:ext cx="11582401" cy="1325563"/>
          </a:xfrm>
        </p:spPr>
        <p:txBody>
          <a:bodyPr/>
          <a:lstStyle>
            <a:lvl1pPr algn="ctr">
              <a:defRPr lang="en-US" sz="4400" b="1" kern="1200" dirty="0">
                <a:solidFill>
                  <a:schemeClr val="accent5">
                    <a:lumMod val="50000"/>
                  </a:schemeClr>
                </a:solidFill>
                <a:latin typeface="+mj-lt"/>
                <a:ea typeface="+mj-ea"/>
                <a:cs typeface="+mj-cs"/>
              </a:defRPr>
            </a:lvl1pPr>
          </a:lstStyle>
          <a:p>
            <a:r>
              <a:rPr lang="en-US" dirty="0"/>
              <a:t>Click to edit Master title style</a:t>
            </a:r>
            <a:endParaRPr lang="en-AU" dirty="0"/>
          </a:p>
        </p:txBody>
      </p:sp>
      <p:cxnSp>
        <p:nvCxnSpPr>
          <p:cNvPr id="9" name="Straight Connector 8"/>
          <p:cNvCxnSpPr/>
          <p:nvPr userDrawn="1"/>
        </p:nvCxnSpPr>
        <p:spPr>
          <a:xfrm>
            <a:off x="304799" y="3996161"/>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3766" y="2592730"/>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userDrawn="1"/>
        </p:nvSpPr>
        <p:spPr>
          <a:xfrm>
            <a:off x="5075207" y="262025"/>
            <a:ext cx="2041586" cy="2041586"/>
          </a:xfrm>
          <a:prstGeom prst="ellipse">
            <a:avLst/>
          </a:prstGeom>
          <a:noFill/>
          <a:ln w="1079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4500" dirty="0">
                <a:solidFill>
                  <a:schemeClr val="accent5">
                    <a:lumMod val="50000"/>
                  </a:schemeClr>
                </a:solidFill>
                <a:latin typeface="Consolas" panose="020B0609020204030204" pitchFamily="49" charset="0"/>
              </a:rPr>
              <a:t>λ</a:t>
            </a:r>
            <a:endParaRPr lang="en-AU" sz="14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467509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11/10/2019</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8924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11/10/2019</a:t>
            </a:fld>
            <a:endParaRPr kumimoji="0" lang="en-AU"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AU"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77795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fi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web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xml"/><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fif"/></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8C57BB-76B3-47ED-A5D5-095AC9E457B5}"/>
              </a:ext>
            </a:extLst>
          </p:cNvPr>
          <p:cNvPicPr>
            <a:picLocks noChangeAspect="1"/>
          </p:cNvPicPr>
          <p:nvPr/>
        </p:nvPicPr>
        <p:blipFill rotWithShape="1">
          <a:blip r:embed="rId2"/>
          <a:srcRect l="-1" r="1945"/>
          <a:stretch/>
        </p:blipFill>
        <p:spPr>
          <a:xfrm>
            <a:off x="4266482" y="206026"/>
            <a:ext cx="2041012" cy="2289643"/>
          </a:xfrm>
          <a:prstGeom prst="rect">
            <a:avLst/>
          </a:prstGeom>
        </p:spPr>
      </p:pic>
      <p:sp>
        <p:nvSpPr>
          <p:cNvPr id="2" name="Title 1"/>
          <p:cNvSpPr>
            <a:spLocks noGrp="1"/>
          </p:cNvSpPr>
          <p:nvPr>
            <p:ph type="ctrTitle"/>
          </p:nvPr>
        </p:nvSpPr>
        <p:spPr>
          <a:xfrm>
            <a:off x="218071" y="4566737"/>
            <a:ext cx="4139406" cy="1561103"/>
          </a:xfrm>
        </p:spPr>
        <p:txBody>
          <a:bodyPr>
            <a:normAutofit/>
          </a:bodyPr>
          <a:lstStyle/>
          <a:p>
            <a:pPr algn="l"/>
            <a:r>
              <a:rPr lang="en-AU" sz="4000" dirty="0">
                <a:solidFill>
                  <a:schemeClr val="accent5">
                    <a:lumMod val="75000"/>
                  </a:schemeClr>
                </a:solidFill>
              </a:rPr>
              <a:t>Busting the</a:t>
            </a:r>
            <a:br>
              <a:rPr lang="en-AU" sz="5600" dirty="0">
                <a:solidFill>
                  <a:schemeClr val="accent5">
                    <a:lumMod val="50000"/>
                  </a:schemeClr>
                </a:solidFill>
              </a:rPr>
            </a:br>
            <a:r>
              <a:rPr lang="en-AU" sz="5600" dirty="0">
                <a:solidFill>
                  <a:schemeClr val="accent5">
                    <a:lumMod val="50000"/>
                  </a:schemeClr>
                </a:solidFill>
              </a:rPr>
              <a:t>Func’n Jargon</a:t>
            </a:r>
          </a:p>
        </p:txBody>
      </p:sp>
      <p:grpSp>
        <p:nvGrpSpPr>
          <p:cNvPr id="10" name="Group 9"/>
          <p:cNvGrpSpPr/>
          <p:nvPr/>
        </p:nvGrpSpPr>
        <p:grpSpPr>
          <a:xfrm>
            <a:off x="304742" y="6316688"/>
            <a:ext cx="1986771" cy="369332"/>
            <a:chOff x="304742" y="6316688"/>
            <a:chExt cx="1986771" cy="369332"/>
          </a:xfrm>
        </p:grpSpPr>
        <p:pic>
          <p:nvPicPr>
            <p:cNvPr id="2052" name="Picture 4" descr="https://cdn1.iconfinder.com/data/icons/logotypes/32/twitter-12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@danielchmbrs</a:t>
              </a:r>
            </a:p>
          </p:txBody>
        </p:sp>
      </p:grpSp>
      <p:sp>
        <p:nvSpPr>
          <p:cNvPr id="15" name="Oval 14"/>
          <p:cNvSpPr/>
          <p:nvPr/>
        </p:nvSpPr>
        <p:spPr>
          <a:xfrm>
            <a:off x="608738" y="466705"/>
            <a:ext cx="2857220" cy="2857220"/>
          </a:xfrm>
          <a:prstGeom prst="ellipse">
            <a:avLst/>
          </a:prstGeom>
          <a:noFill/>
          <a:ln w="190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20000" dirty="0">
                <a:solidFill>
                  <a:schemeClr val="accent5">
                    <a:lumMod val="50000"/>
                  </a:schemeClr>
                </a:solidFill>
                <a:latin typeface="Consolas" panose="020B0609020204030204" pitchFamily="49" charset="0"/>
              </a:rPr>
              <a:t>λ</a:t>
            </a:r>
            <a:endParaRPr lang="en-AU" sz="20000" dirty="0">
              <a:solidFill>
                <a:schemeClr val="accent5">
                  <a:lumMod val="50000"/>
                </a:schemeClr>
              </a:solidFill>
              <a:latin typeface="Consolas" panose="020B0609020204030204" pitchFamily="49" charset="0"/>
            </a:endParaRPr>
          </a:p>
        </p:txBody>
      </p:sp>
      <p:pic>
        <p:nvPicPr>
          <p:cNvPr id="12" name="Picture 11" descr="A close up of a logo&#10;&#10;Description automatically generated">
            <a:extLst>
              <a:ext uri="{FF2B5EF4-FFF2-40B4-BE49-F238E27FC236}">
                <a16:creationId xmlns:a16="http://schemas.microsoft.com/office/drawing/2014/main" id="{CE6EBA96-8954-4E17-AA8E-96DC9120B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3126" y="291642"/>
            <a:ext cx="2210804" cy="2210804"/>
          </a:xfrm>
          <a:prstGeom prst="rect">
            <a:avLst/>
          </a:prstGeom>
        </p:spPr>
      </p:pic>
      <p:pic>
        <p:nvPicPr>
          <p:cNvPr id="16" name="Picture 15">
            <a:extLst>
              <a:ext uri="{FF2B5EF4-FFF2-40B4-BE49-F238E27FC236}">
                <a16:creationId xmlns:a16="http://schemas.microsoft.com/office/drawing/2014/main" id="{310E22D5-7C4C-484E-B6BE-F1425843B2D9}"/>
              </a:ext>
            </a:extLst>
          </p:cNvPr>
          <p:cNvPicPr>
            <a:picLocks noChangeAspect="1"/>
          </p:cNvPicPr>
          <p:nvPr/>
        </p:nvPicPr>
        <p:blipFill>
          <a:blip r:embed="rId5"/>
          <a:stretch>
            <a:fillRect/>
          </a:stretch>
        </p:blipFill>
        <p:spPr>
          <a:xfrm>
            <a:off x="6564262" y="194025"/>
            <a:ext cx="3025054" cy="2309239"/>
          </a:xfrm>
          <a:prstGeom prst="rect">
            <a:avLst/>
          </a:prstGeom>
        </p:spPr>
      </p:pic>
      <p:sp>
        <p:nvSpPr>
          <p:cNvPr id="17" name="TextBox 16">
            <a:extLst>
              <a:ext uri="{FF2B5EF4-FFF2-40B4-BE49-F238E27FC236}">
                <a16:creationId xmlns:a16="http://schemas.microsoft.com/office/drawing/2014/main" id="{F0AC78B7-29B2-44F5-A6C8-0628C39CECF4}"/>
              </a:ext>
            </a:extLst>
          </p:cNvPr>
          <p:cNvSpPr txBox="1"/>
          <p:nvPr/>
        </p:nvSpPr>
        <p:spPr>
          <a:xfrm>
            <a:off x="2825969" y="3683784"/>
            <a:ext cx="925253" cy="461665"/>
          </a:xfrm>
          <a:prstGeom prst="rect">
            <a:avLst/>
          </a:prstGeom>
          <a:noFill/>
        </p:spPr>
        <p:txBody>
          <a:bodyPr wrap="none" rtlCol="0">
            <a:spAutoFit/>
          </a:bodyPr>
          <a:lstStyle/>
          <a:p>
            <a:r>
              <a:rPr lang="en-AU" sz="2400" dirty="0"/>
              <a:t>Purity</a:t>
            </a:r>
          </a:p>
        </p:txBody>
      </p:sp>
      <p:sp>
        <p:nvSpPr>
          <p:cNvPr id="20" name="TextBox 19">
            <a:extLst>
              <a:ext uri="{FF2B5EF4-FFF2-40B4-BE49-F238E27FC236}">
                <a16:creationId xmlns:a16="http://schemas.microsoft.com/office/drawing/2014/main" id="{F4918DE7-DF37-4F2A-B1CB-1BBE6A25A5AA}"/>
              </a:ext>
            </a:extLst>
          </p:cNvPr>
          <p:cNvSpPr txBox="1"/>
          <p:nvPr/>
        </p:nvSpPr>
        <p:spPr>
          <a:xfrm>
            <a:off x="3698775" y="3114619"/>
            <a:ext cx="1895712" cy="369332"/>
          </a:xfrm>
          <a:prstGeom prst="rect">
            <a:avLst/>
          </a:prstGeom>
          <a:noFill/>
        </p:spPr>
        <p:txBody>
          <a:bodyPr wrap="none" rtlCol="0">
            <a:spAutoFit/>
          </a:bodyPr>
          <a:lstStyle/>
          <a:p>
            <a:r>
              <a:rPr lang="en-AU" dirty="0"/>
              <a:t>Partial Application</a:t>
            </a:r>
          </a:p>
        </p:txBody>
      </p:sp>
      <p:sp>
        <p:nvSpPr>
          <p:cNvPr id="21" name="TextBox 20">
            <a:extLst>
              <a:ext uri="{FF2B5EF4-FFF2-40B4-BE49-F238E27FC236}">
                <a16:creationId xmlns:a16="http://schemas.microsoft.com/office/drawing/2014/main" id="{DA04062E-9DB8-4FF7-A21B-81B832A33729}"/>
              </a:ext>
            </a:extLst>
          </p:cNvPr>
          <p:cNvSpPr txBox="1"/>
          <p:nvPr/>
        </p:nvSpPr>
        <p:spPr>
          <a:xfrm>
            <a:off x="5943366" y="4679001"/>
            <a:ext cx="888385" cy="338554"/>
          </a:xfrm>
          <a:prstGeom prst="rect">
            <a:avLst/>
          </a:prstGeom>
          <a:noFill/>
        </p:spPr>
        <p:txBody>
          <a:bodyPr wrap="square" rtlCol="0">
            <a:spAutoFit/>
          </a:bodyPr>
          <a:lstStyle/>
          <a:p>
            <a:r>
              <a:rPr lang="en-AU" sz="1600" dirty="0"/>
              <a:t>Bindings</a:t>
            </a:r>
          </a:p>
        </p:txBody>
      </p:sp>
      <p:sp>
        <p:nvSpPr>
          <p:cNvPr id="22" name="TextBox 21">
            <a:extLst>
              <a:ext uri="{FF2B5EF4-FFF2-40B4-BE49-F238E27FC236}">
                <a16:creationId xmlns:a16="http://schemas.microsoft.com/office/drawing/2014/main" id="{08733D41-7E6E-4D2F-8AFF-83ECEFD5385C}"/>
              </a:ext>
            </a:extLst>
          </p:cNvPr>
          <p:cNvSpPr txBox="1"/>
          <p:nvPr/>
        </p:nvSpPr>
        <p:spPr>
          <a:xfrm>
            <a:off x="5882347" y="2865086"/>
            <a:ext cx="1417504" cy="523220"/>
          </a:xfrm>
          <a:prstGeom prst="rect">
            <a:avLst/>
          </a:prstGeom>
          <a:noFill/>
        </p:spPr>
        <p:txBody>
          <a:bodyPr wrap="none" rtlCol="0">
            <a:spAutoFit/>
          </a:bodyPr>
          <a:lstStyle/>
          <a:p>
            <a:r>
              <a:rPr lang="en-AU" sz="2800" dirty="0"/>
              <a:t>Currying</a:t>
            </a:r>
          </a:p>
        </p:txBody>
      </p:sp>
      <p:sp>
        <p:nvSpPr>
          <p:cNvPr id="23" name="TextBox 22">
            <a:extLst>
              <a:ext uri="{FF2B5EF4-FFF2-40B4-BE49-F238E27FC236}">
                <a16:creationId xmlns:a16="http://schemas.microsoft.com/office/drawing/2014/main" id="{E55C8CF5-8D67-41EF-8107-D9F7778C4EC1}"/>
              </a:ext>
            </a:extLst>
          </p:cNvPr>
          <p:cNvSpPr txBox="1"/>
          <p:nvPr/>
        </p:nvSpPr>
        <p:spPr>
          <a:xfrm>
            <a:off x="3908664" y="4736014"/>
            <a:ext cx="1182503" cy="369332"/>
          </a:xfrm>
          <a:prstGeom prst="rect">
            <a:avLst/>
          </a:prstGeom>
          <a:noFill/>
        </p:spPr>
        <p:txBody>
          <a:bodyPr wrap="none" rtlCol="0">
            <a:spAutoFit/>
          </a:bodyPr>
          <a:lstStyle/>
          <a:p>
            <a:r>
              <a:rPr lang="en-AU" dirty="0"/>
              <a:t>Sum Types</a:t>
            </a:r>
          </a:p>
        </p:txBody>
      </p:sp>
      <p:sp>
        <p:nvSpPr>
          <p:cNvPr id="24" name="TextBox 23">
            <a:extLst>
              <a:ext uri="{FF2B5EF4-FFF2-40B4-BE49-F238E27FC236}">
                <a16:creationId xmlns:a16="http://schemas.microsoft.com/office/drawing/2014/main" id="{7EDB92DF-C7CD-4B48-9926-E9E557F6B289}"/>
              </a:ext>
            </a:extLst>
          </p:cNvPr>
          <p:cNvSpPr txBox="1"/>
          <p:nvPr/>
        </p:nvSpPr>
        <p:spPr>
          <a:xfrm>
            <a:off x="5269363" y="5534155"/>
            <a:ext cx="1653273" cy="400110"/>
          </a:xfrm>
          <a:prstGeom prst="rect">
            <a:avLst/>
          </a:prstGeom>
          <a:noFill/>
        </p:spPr>
        <p:txBody>
          <a:bodyPr wrap="none" rtlCol="0">
            <a:spAutoFit/>
          </a:bodyPr>
          <a:lstStyle/>
          <a:p>
            <a:r>
              <a:rPr lang="en-AU" sz="2000" dirty="0"/>
              <a:t>Product Types</a:t>
            </a:r>
          </a:p>
        </p:txBody>
      </p:sp>
      <p:sp>
        <p:nvSpPr>
          <p:cNvPr id="25" name="TextBox 24">
            <a:extLst>
              <a:ext uri="{FF2B5EF4-FFF2-40B4-BE49-F238E27FC236}">
                <a16:creationId xmlns:a16="http://schemas.microsoft.com/office/drawing/2014/main" id="{EDF6DCCE-CDBF-49C3-98E6-4703F21D42FE}"/>
              </a:ext>
            </a:extLst>
          </p:cNvPr>
          <p:cNvSpPr txBox="1"/>
          <p:nvPr/>
        </p:nvSpPr>
        <p:spPr>
          <a:xfrm>
            <a:off x="4097333" y="3853368"/>
            <a:ext cx="3199274" cy="523220"/>
          </a:xfrm>
          <a:prstGeom prst="rect">
            <a:avLst/>
          </a:prstGeom>
          <a:noFill/>
        </p:spPr>
        <p:txBody>
          <a:bodyPr wrap="none" rtlCol="0">
            <a:spAutoFit/>
          </a:bodyPr>
          <a:lstStyle/>
          <a:p>
            <a:r>
              <a:rPr lang="en-AU" sz="2800" dirty="0"/>
              <a:t>Algebraic Data Types</a:t>
            </a:r>
          </a:p>
        </p:txBody>
      </p:sp>
      <p:pic>
        <p:nvPicPr>
          <p:cNvPr id="27" name="Picture 26" descr="A picture containing book, text&#10;&#10;Description automatically generated">
            <a:extLst>
              <a:ext uri="{FF2B5EF4-FFF2-40B4-BE49-F238E27FC236}">
                <a16:creationId xmlns:a16="http://schemas.microsoft.com/office/drawing/2014/main" id="{39DE4470-CD43-4060-9983-98803AEF20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2290" y="2865086"/>
            <a:ext cx="4528514" cy="3820934"/>
          </a:xfrm>
          <a:prstGeom prst="rect">
            <a:avLst/>
          </a:prstGeom>
        </p:spPr>
      </p:pic>
      <p:sp>
        <p:nvSpPr>
          <p:cNvPr id="28" name="TextBox 27">
            <a:extLst>
              <a:ext uri="{FF2B5EF4-FFF2-40B4-BE49-F238E27FC236}">
                <a16:creationId xmlns:a16="http://schemas.microsoft.com/office/drawing/2014/main" id="{3192E103-91D6-4365-9B20-4C43F0BE65B3}"/>
              </a:ext>
            </a:extLst>
          </p:cNvPr>
          <p:cNvSpPr txBox="1"/>
          <p:nvPr/>
        </p:nvSpPr>
        <p:spPr>
          <a:xfrm rot="20775308">
            <a:off x="8826560" y="2644170"/>
            <a:ext cx="1050865" cy="1569660"/>
          </a:xfrm>
          <a:prstGeom prst="rect">
            <a:avLst/>
          </a:prstGeom>
          <a:noFill/>
        </p:spPr>
        <p:txBody>
          <a:bodyPr wrap="square" rtlCol="0">
            <a:spAutoFit/>
          </a:bodyPr>
          <a:lstStyle/>
          <a:p>
            <a:pPr lvl="0" algn="ctr">
              <a:defRPr/>
            </a:pPr>
            <a:r>
              <a:rPr lang="el-GR" sz="96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96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1" name="TextBox 30">
            <a:extLst>
              <a:ext uri="{FF2B5EF4-FFF2-40B4-BE49-F238E27FC236}">
                <a16:creationId xmlns:a16="http://schemas.microsoft.com/office/drawing/2014/main" id="{9C8500E4-BD5C-463D-9A5F-6DF9175A3F8A}"/>
              </a:ext>
            </a:extLst>
          </p:cNvPr>
          <p:cNvSpPr txBox="1"/>
          <p:nvPr/>
        </p:nvSpPr>
        <p:spPr>
          <a:xfrm rot="21045356">
            <a:off x="8272952" y="3067908"/>
            <a:ext cx="1050865" cy="830997"/>
          </a:xfrm>
          <a:prstGeom prst="rect">
            <a:avLst/>
          </a:prstGeom>
          <a:noFill/>
        </p:spPr>
        <p:txBody>
          <a:bodyPr wrap="square" rtlCol="0">
            <a:spAutoFit/>
          </a:bodyPr>
          <a:lstStyle/>
          <a:p>
            <a:pPr lvl="0" algn="ctr">
              <a:defRPr/>
            </a:pPr>
            <a:r>
              <a:rPr lang="el-GR" sz="48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48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2" name="TextBox 31">
            <a:extLst>
              <a:ext uri="{FF2B5EF4-FFF2-40B4-BE49-F238E27FC236}">
                <a16:creationId xmlns:a16="http://schemas.microsoft.com/office/drawing/2014/main" id="{B3BE31F9-B10A-4676-BD46-72A40A76BCA0}"/>
              </a:ext>
            </a:extLst>
          </p:cNvPr>
          <p:cNvSpPr txBox="1"/>
          <p:nvPr/>
        </p:nvSpPr>
        <p:spPr>
          <a:xfrm rot="900000">
            <a:off x="7407485" y="2913497"/>
            <a:ext cx="1050865" cy="1200329"/>
          </a:xfrm>
          <a:prstGeom prst="rect">
            <a:avLst/>
          </a:prstGeom>
          <a:noFill/>
        </p:spPr>
        <p:txBody>
          <a:bodyPr wrap="square" rtlCol="0">
            <a:spAutoFit/>
          </a:bodyPr>
          <a:lstStyle/>
          <a:p>
            <a:pPr lvl="0" algn="ctr">
              <a:defRPr/>
            </a:pPr>
            <a:r>
              <a:rPr lang="el-GR" sz="72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72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3" name="TextBox 32">
            <a:extLst>
              <a:ext uri="{FF2B5EF4-FFF2-40B4-BE49-F238E27FC236}">
                <a16:creationId xmlns:a16="http://schemas.microsoft.com/office/drawing/2014/main" id="{1FADAB02-29DD-4274-9780-CEEE27044020}"/>
              </a:ext>
            </a:extLst>
          </p:cNvPr>
          <p:cNvSpPr txBox="1"/>
          <p:nvPr/>
        </p:nvSpPr>
        <p:spPr>
          <a:xfrm rot="19148741">
            <a:off x="7901230" y="3566404"/>
            <a:ext cx="1050865" cy="830997"/>
          </a:xfrm>
          <a:prstGeom prst="rect">
            <a:avLst/>
          </a:prstGeom>
          <a:noFill/>
        </p:spPr>
        <p:txBody>
          <a:bodyPr wrap="square" rtlCol="0">
            <a:spAutoFit/>
          </a:bodyPr>
          <a:lstStyle/>
          <a:p>
            <a:pPr lvl="0" algn="ctr">
              <a:defRPr/>
            </a:pPr>
            <a:r>
              <a:rPr lang="el-GR" sz="48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48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4" name="TextBox 33">
            <a:extLst>
              <a:ext uri="{FF2B5EF4-FFF2-40B4-BE49-F238E27FC236}">
                <a16:creationId xmlns:a16="http://schemas.microsoft.com/office/drawing/2014/main" id="{2DAAFC8C-BBA3-480A-A477-D49DDBA0FD51}"/>
              </a:ext>
            </a:extLst>
          </p:cNvPr>
          <p:cNvSpPr txBox="1"/>
          <p:nvPr/>
        </p:nvSpPr>
        <p:spPr>
          <a:xfrm rot="21045356">
            <a:off x="7691580" y="2837024"/>
            <a:ext cx="1050865" cy="646331"/>
          </a:xfrm>
          <a:prstGeom prst="rect">
            <a:avLst/>
          </a:prstGeom>
          <a:noFill/>
        </p:spPr>
        <p:txBody>
          <a:bodyPr wrap="square" rtlCol="0">
            <a:spAutoFit/>
          </a:bodyPr>
          <a:lstStyle/>
          <a:p>
            <a:pPr lvl="0" algn="ctr">
              <a:defRPr/>
            </a:pPr>
            <a:r>
              <a:rPr lang="el-GR" sz="36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36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5" name="TextBox 34">
            <a:extLst>
              <a:ext uri="{FF2B5EF4-FFF2-40B4-BE49-F238E27FC236}">
                <a16:creationId xmlns:a16="http://schemas.microsoft.com/office/drawing/2014/main" id="{BE2A5B80-8580-4E88-A87F-AC449C0347A0}"/>
              </a:ext>
            </a:extLst>
          </p:cNvPr>
          <p:cNvSpPr txBox="1"/>
          <p:nvPr/>
        </p:nvSpPr>
        <p:spPr>
          <a:xfrm rot="1615613">
            <a:off x="9196112" y="2877167"/>
            <a:ext cx="1050865" cy="646331"/>
          </a:xfrm>
          <a:prstGeom prst="rect">
            <a:avLst/>
          </a:prstGeom>
          <a:noFill/>
        </p:spPr>
        <p:txBody>
          <a:bodyPr wrap="square" rtlCol="0">
            <a:spAutoFit/>
          </a:bodyPr>
          <a:lstStyle/>
          <a:p>
            <a:pPr lvl="0" algn="ctr">
              <a:defRPr/>
            </a:pPr>
            <a:r>
              <a:rPr lang="el-GR" sz="3600" dirty="0">
                <a:solidFill>
                  <a:schemeClr val="bg1"/>
                </a:solidFill>
                <a:effectLst>
                  <a:glow rad="228600">
                    <a:schemeClr val="accent4">
                      <a:lumMod val="40000"/>
                      <a:lumOff val="60000"/>
                      <a:alpha val="40000"/>
                    </a:schemeClr>
                  </a:glow>
                </a:effectLst>
                <a:latin typeface="Consolas" panose="020B0609020204030204" pitchFamily="49" charset="0"/>
              </a:rPr>
              <a:t>λ</a:t>
            </a:r>
            <a:endParaRPr lang="en-AU" sz="3600" dirty="0">
              <a:solidFill>
                <a:schemeClr val="bg1"/>
              </a:solidFill>
              <a:effectLst>
                <a:glow rad="228600">
                  <a:schemeClr val="accent4">
                    <a:lumMod val="40000"/>
                    <a:lumOff val="60000"/>
                    <a:alpha val="40000"/>
                  </a:schemeClr>
                </a:glow>
              </a:effectLst>
              <a:latin typeface="Consolas" panose="020B0609020204030204" pitchFamily="49" charset="0"/>
            </a:endParaRPr>
          </a:p>
        </p:txBody>
      </p:sp>
      <p:sp>
        <p:nvSpPr>
          <p:cNvPr id="36" name="TextBox 35">
            <a:extLst>
              <a:ext uri="{FF2B5EF4-FFF2-40B4-BE49-F238E27FC236}">
                <a16:creationId xmlns:a16="http://schemas.microsoft.com/office/drawing/2014/main" id="{5672035B-EBBF-427D-B395-40BC44B75270}"/>
              </a:ext>
            </a:extLst>
          </p:cNvPr>
          <p:cNvSpPr txBox="1"/>
          <p:nvPr/>
        </p:nvSpPr>
        <p:spPr>
          <a:xfrm>
            <a:off x="4361703" y="6140800"/>
            <a:ext cx="1286003" cy="338554"/>
          </a:xfrm>
          <a:prstGeom prst="rect">
            <a:avLst/>
          </a:prstGeom>
          <a:noFill/>
        </p:spPr>
        <p:txBody>
          <a:bodyPr wrap="square" rtlCol="0">
            <a:spAutoFit/>
          </a:bodyPr>
          <a:lstStyle/>
          <a:p>
            <a:r>
              <a:rPr lang="en-AU" sz="1600" dirty="0"/>
              <a:t>Immutability</a:t>
            </a:r>
          </a:p>
        </p:txBody>
      </p:sp>
    </p:spTree>
    <p:extLst>
      <p:ext uri="{BB962C8B-B14F-4D97-AF65-F5344CB8AC3E}">
        <p14:creationId xmlns:p14="http://schemas.microsoft.com/office/powerpoint/2010/main" val="3723557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21B7-392C-4B98-AD23-74F716412FD6}"/>
              </a:ext>
            </a:extLst>
          </p:cNvPr>
          <p:cNvSpPr>
            <a:spLocks noGrp="1"/>
          </p:cNvSpPr>
          <p:nvPr>
            <p:ph type="title"/>
          </p:nvPr>
        </p:nvSpPr>
        <p:spPr/>
        <p:txBody>
          <a:bodyPr/>
          <a:lstStyle/>
          <a:p>
            <a:r>
              <a:rPr lang="en-AU" dirty="0"/>
              <a:t>Pure and Impure Functions</a:t>
            </a:r>
          </a:p>
        </p:txBody>
      </p:sp>
      <p:sp>
        <p:nvSpPr>
          <p:cNvPr id="4" name="Rectangle 3">
            <a:extLst>
              <a:ext uri="{FF2B5EF4-FFF2-40B4-BE49-F238E27FC236}">
                <a16:creationId xmlns:a16="http://schemas.microsoft.com/office/drawing/2014/main" id="{32CE091E-A90A-42DD-AFB2-F26FBBA03F22}"/>
              </a:ext>
            </a:extLst>
          </p:cNvPr>
          <p:cNvSpPr/>
          <p:nvPr/>
        </p:nvSpPr>
        <p:spPr>
          <a:xfrm>
            <a:off x="312821" y="1690688"/>
            <a:ext cx="7726017" cy="2585323"/>
          </a:xfrm>
          <a:prstGeom prst="rect">
            <a:avLst/>
          </a:prstGeom>
        </p:spPr>
        <p:txBody>
          <a:bodyPr wrap="square">
            <a:spAutoFit/>
          </a:bodyPr>
          <a:lstStyle/>
          <a:p>
            <a:r>
              <a:rPr lang="en-AU" dirty="0">
                <a:solidFill>
                  <a:schemeClr val="accent5"/>
                </a:solidFill>
                <a:latin typeface="Consolas" panose="020B0609020204030204" pitchFamily="49" charset="0"/>
              </a:rPr>
              <a:t>public</a:t>
            </a:r>
            <a:r>
              <a:rPr lang="en-AU" dirty="0">
                <a:latin typeface="Consolas" panose="020B0609020204030204" pitchFamily="49" charset="0"/>
              </a:rPr>
              <a:t> </a:t>
            </a:r>
            <a:r>
              <a:rPr lang="en-AU" dirty="0">
                <a:solidFill>
                  <a:schemeClr val="accent2"/>
                </a:solidFill>
                <a:latin typeface="Consolas" panose="020B0609020204030204" pitchFamily="49" charset="0"/>
              </a:rPr>
              <a:t>Family</a:t>
            </a:r>
            <a:r>
              <a:rPr lang="en-AU" dirty="0">
                <a:latin typeface="Consolas" panose="020B0609020204030204" pitchFamily="49" charset="0"/>
              </a:rPr>
              <a:t> </a:t>
            </a:r>
            <a:r>
              <a:rPr lang="en-AU" dirty="0" err="1">
                <a:latin typeface="Consolas" panose="020B0609020204030204" pitchFamily="49" charset="0"/>
              </a:rPr>
              <a:t>AddFamilyMembers</a:t>
            </a:r>
            <a:r>
              <a:rPr lang="en-AU" dirty="0">
                <a:latin typeface="Consolas" panose="020B0609020204030204" pitchFamily="49" charset="0"/>
              </a:rPr>
              <a:t>(</a:t>
            </a:r>
            <a:r>
              <a:rPr lang="en-AU" dirty="0">
                <a:solidFill>
                  <a:schemeClr val="accent2"/>
                </a:solidFill>
                <a:latin typeface="Consolas" panose="020B0609020204030204" pitchFamily="49" charset="0"/>
              </a:rPr>
              <a:t>Family</a:t>
            </a:r>
            <a:r>
              <a:rPr lang="en-AU" dirty="0">
                <a:latin typeface="Consolas" panose="020B0609020204030204" pitchFamily="49" charset="0"/>
              </a:rPr>
              <a:t> family)</a:t>
            </a:r>
          </a:p>
          <a:p>
            <a:r>
              <a:rPr lang="en-AU" dirty="0">
                <a:latin typeface="Consolas" panose="020B0609020204030204" pitchFamily="49" charset="0"/>
              </a:rPr>
              <a:t>{</a:t>
            </a:r>
          </a:p>
          <a:p>
            <a:r>
              <a:rPr lang="en-AU" dirty="0">
                <a:latin typeface="Consolas" panose="020B0609020204030204" pitchFamily="49" charset="0"/>
              </a:rPr>
              <a:t>  </a:t>
            </a:r>
            <a:r>
              <a:rPr lang="en-AU" dirty="0" err="1">
                <a:latin typeface="Consolas" panose="020B0609020204030204" pitchFamily="49" charset="0"/>
              </a:rPr>
              <a:t>family.Mother</a:t>
            </a:r>
            <a:r>
              <a:rPr lang="en-AU" dirty="0">
                <a:latin typeface="Consolas" panose="020B0609020204030204" pitchFamily="49" charset="0"/>
              </a:rPr>
              <a:t> =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a:t>
            </a:r>
            <a:r>
              <a:rPr lang="en-AU" dirty="0" err="1">
                <a:latin typeface="Consolas" panose="020B0609020204030204" pitchFamily="49" charset="0"/>
              </a:rPr>
              <a:t>Propha</a:t>
            </a:r>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family.Father</a:t>
            </a:r>
            <a:r>
              <a:rPr lang="en-AU" dirty="0">
                <a:latin typeface="Consolas" panose="020B0609020204030204" pitchFamily="49" charset="0"/>
              </a:rPr>
              <a:t> =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"Gordon" };</a:t>
            </a:r>
          </a:p>
          <a:p>
            <a:r>
              <a:rPr lang="en-AU" dirty="0">
                <a:latin typeface="Consolas" panose="020B0609020204030204" pitchFamily="49" charset="0"/>
              </a:rPr>
              <a:t>  </a:t>
            </a:r>
            <a:r>
              <a:rPr lang="en-AU" dirty="0" err="1">
                <a:latin typeface="Consolas" panose="020B0609020204030204" pitchFamily="49" charset="0"/>
              </a:rPr>
              <a:t>family.Children.Add</a:t>
            </a:r>
            <a:r>
              <a:rPr lang="en-AU" dirty="0">
                <a:latin typeface="Consolas" panose="020B0609020204030204" pitchFamily="49" charset="0"/>
              </a:rPr>
              <a:t>(</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a:t>
            </a:r>
            <a:r>
              <a:rPr lang="en-AU" dirty="0" err="1">
                <a:latin typeface="Consolas" panose="020B0609020204030204" pitchFamily="49" charset="0"/>
              </a:rPr>
              <a:t>Omin</a:t>
            </a:r>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family.Children.Add</a:t>
            </a:r>
            <a:r>
              <a:rPr lang="en-AU" dirty="0">
                <a:latin typeface="Consolas" panose="020B0609020204030204" pitchFamily="49" charset="0"/>
              </a:rPr>
              <a:t>(</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a:t>
            </a:r>
            <a:r>
              <a:rPr lang="en-AU" dirty="0" err="1">
                <a:latin typeface="Consolas" panose="020B0609020204030204" pitchFamily="49" charset="0"/>
              </a:rPr>
              <a:t>Auspica</a:t>
            </a:r>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family.Children.Add</a:t>
            </a:r>
            <a:r>
              <a:rPr lang="en-AU" dirty="0">
                <a:latin typeface="Consolas" panose="020B0609020204030204" pitchFamily="49" charset="0"/>
              </a:rPr>
              <a:t>(</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Person</a:t>
            </a:r>
            <a:r>
              <a:rPr lang="en-AU" dirty="0">
                <a:latin typeface="Consolas" panose="020B0609020204030204" pitchFamily="49" charset="0"/>
              </a:rPr>
              <a:t> { Name = "</a:t>
            </a:r>
            <a:r>
              <a:rPr lang="en-AU" dirty="0" err="1">
                <a:latin typeface="Consolas" panose="020B0609020204030204" pitchFamily="49" charset="0"/>
              </a:rPr>
              <a:t>Portentia</a:t>
            </a:r>
            <a:r>
              <a:rPr lang="en-AU" dirty="0">
                <a:latin typeface="Consolas" panose="020B0609020204030204" pitchFamily="49" charset="0"/>
              </a:rPr>
              <a:t>" });</a:t>
            </a:r>
          </a:p>
          <a:p>
            <a:r>
              <a:rPr lang="en-AU" dirty="0">
                <a:latin typeface="Consolas" panose="020B0609020204030204" pitchFamily="49" charset="0"/>
              </a:rPr>
              <a:t>  </a:t>
            </a:r>
            <a:r>
              <a:rPr lang="en-AU" dirty="0">
                <a:solidFill>
                  <a:schemeClr val="accent5"/>
                </a:solidFill>
                <a:latin typeface="Consolas" panose="020B0609020204030204" pitchFamily="49" charset="0"/>
              </a:rPr>
              <a:t>return</a:t>
            </a:r>
            <a:r>
              <a:rPr lang="en-AU" dirty="0">
                <a:latin typeface="Consolas" panose="020B0609020204030204" pitchFamily="49" charset="0"/>
              </a:rPr>
              <a:t> family;</a:t>
            </a:r>
          </a:p>
          <a:p>
            <a:r>
              <a:rPr lang="en-AU" dirty="0">
                <a:latin typeface="Consolas" panose="020B0609020204030204" pitchFamily="49" charset="0"/>
              </a:rPr>
              <a:t>}</a:t>
            </a:r>
          </a:p>
        </p:txBody>
      </p:sp>
      <p:sp>
        <p:nvSpPr>
          <p:cNvPr id="5" name="Rectangle 4">
            <a:extLst>
              <a:ext uri="{FF2B5EF4-FFF2-40B4-BE49-F238E27FC236}">
                <a16:creationId xmlns:a16="http://schemas.microsoft.com/office/drawing/2014/main" id="{2D53F98E-A164-4302-8DED-A40CCCEF7E9C}"/>
              </a:ext>
            </a:extLst>
          </p:cNvPr>
          <p:cNvSpPr/>
          <p:nvPr/>
        </p:nvSpPr>
        <p:spPr>
          <a:xfrm>
            <a:off x="6530007" y="4016883"/>
            <a:ext cx="5466523" cy="2585323"/>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addFamilyMembers</a:t>
            </a:r>
            <a:r>
              <a:rPr lang="en-AU" dirty="0">
                <a:latin typeface="Consolas" panose="020B0609020204030204" pitchFamily="49" charset="0"/>
              </a:rPr>
              <a:t> family </a:t>
            </a:r>
            <a:r>
              <a:rPr lang="en-AU" dirty="0">
                <a:solidFill>
                  <a:srgbClr val="8F4E8B"/>
                </a:solidFill>
                <a:latin typeface="Consolas" panose="020B0609020204030204" pitchFamily="49" charset="0"/>
              </a:rPr>
              <a:t>=</a:t>
            </a:r>
          </a:p>
          <a:p>
            <a:r>
              <a:rPr lang="en-AU" dirty="0">
                <a:latin typeface="Consolas" panose="020B0609020204030204" pitchFamily="49" charset="0"/>
              </a:rPr>
              <a:t>  { family </a:t>
            </a:r>
            <a:r>
              <a:rPr lang="en-AU" dirty="0">
                <a:solidFill>
                  <a:srgbClr val="8F4E8B"/>
                </a:solidFill>
                <a:latin typeface="Consolas" panose="020B0609020204030204" pitchFamily="49" charset="0"/>
              </a:rPr>
              <a:t>with</a:t>
            </a:r>
          </a:p>
          <a:p>
            <a:r>
              <a:rPr lang="en-AU" dirty="0">
                <a:latin typeface="Consolas" panose="020B0609020204030204" pitchFamily="49" charset="0"/>
              </a:rPr>
              <a:t>      Mother = { Name = "</a:t>
            </a:r>
            <a:r>
              <a:rPr lang="en-AU" dirty="0" err="1">
                <a:latin typeface="Consolas" panose="020B0609020204030204" pitchFamily="49" charset="0"/>
              </a:rPr>
              <a:t>Propha</a:t>
            </a:r>
            <a:r>
              <a:rPr lang="en-AU" dirty="0">
                <a:latin typeface="Consolas" panose="020B0609020204030204" pitchFamily="49" charset="0"/>
              </a:rPr>
              <a:t>" }</a:t>
            </a:r>
          </a:p>
          <a:p>
            <a:r>
              <a:rPr lang="en-AU" dirty="0">
                <a:latin typeface="Consolas" panose="020B0609020204030204" pitchFamily="49" charset="0"/>
              </a:rPr>
              <a:t>      Father = { Name = "Gordon" }</a:t>
            </a:r>
          </a:p>
          <a:p>
            <a:r>
              <a:rPr lang="en-AU" dirty="0">
                <a:latin typeface="Consolas" panose="020B0609020204030204" pitchFamily="49" charset="0"/>
              </a:rPr>
              <a:t>      Children = { Name = "</a:t>
            </a:r>
            <a:r>
              <a:rPr lang="en-AU" dirty="0" err="1">
                <a:latin typeface="Consolas" panose="020B0609020204030204" pitchFamily="49" charset="0"/>
              </a:rPr>
              <a:t>Omin</a:t>
            </a:r>
            <a:r>
              <a:rPr lang="en-AU" dirty="0">
                <a:latin typeface="Consolas" panose="020B0609020204030204" pitchFamily="49" charset="0"/>
              </a:rPr>
              <a:t>" } </a:t>
            </a:r>
          </a:p>
          <a:p>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 Name = "</a:t>
            </a:r>
            <a:r>
              <a:rPr lang="en-AU" dirty="0" err="1">
                <a:latin typeface="Consolas" panose="020B0609020204030204" pitchFamily="49" charset="0"/>
              </a:rPr>
              <a:t>Auspica</a:t>
            </a:r>
            <a:r>
              <a:rPr lang="en-AU" dirty="0">
                <a:latin typeface="Consolas" panose="020B0609020204030204" pitchFamily="49" charset="0"/>
              </a:rPr>
              <a:t>" } </a:t>
            </a:r>
          </a:p>
          <a:p>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 Name = "</a:t>
            </a:r>
            <a:r>
              <a:rPr lang="en-AU" dirty="0" err="1">
                <a:latin typeface="Consolas" panose="020B0609020204030204" pitchFamily="49" charset="0"/>
              </a:rPr>
              <a:t>Portentia</a:t>
            </a:r>
            <a:r>
              <a:rPr lang="en-AU" dirty="0">
                <a:latin typeface="Consolas" panose="020B0609020204030204" pitchFamily="49" charset="0"/>
              </a:rPr>
              <a:t>" } </a:t>
            </a:r>
          </a:p>
          <a:p>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family.Children</a:t>
            </a:r>
            <a:endParaRPr lang="en-AU" dirty="0">
              <a:latin typeface="Consolas" panose="020B0609020204030204" pitchFamily="49" charset="0"/>
            </a:endParaRPr>
          </a:p>
          <a:p>
            <a:r>
              <a:rPr lang="en-AU" dirty="0">
                <a:latin typeface="Consolas" panose="020B0609020204030204" pitchFamily="49" charset="0"/>
              </a:rPr>
              <a:t>  }</a:t>
            </a:r>
          </a:p>
        </p:txBody>
      </p:sp>
      <p:pic>
        <p:nvPicPr>
          <p:cNvPr id="7" name="Picture 6">
            <a:extLst>
              <a:ext uri="{FF2B5EF4-FFF2-40B4-BE49-F238E27FC236}">
                <a16:creationId xmlns:a16="http://schemas.microsoft.com/office/drawing/2014/main" id="{36F050AE-D4FC-4EBA-B1C8-2128635715F9}"/>
              </a:ext>
            </a:extLst>
          </p:cNvPr>
          <p:cNvPicPr>
            <a:picLocks noChangeAspect="1"/>
          </p:cNvPicPr>
          <p:nvPr/>
        </p:nvPicPr>
        <p:blipFill rotWithShape="1">
          <a:blip r:embed="rId3">
            <a:extLst>
              <a:ext uri="{28A0092B-C50C-407E-A947-70E740481C1C}">
                <a14:useLocalDpi xmlns:a14="http://schemas.microsoft.com/office/drawing/2010/main" val="0"/>
              </a:ext>
            </a:extLst>
          </a:blip>
          <a:srcRect l="24360" r="29686"/>
          <a:stretch/>
        </p:blipFill>
        <p:spPr>
          <a:xfrm>
            <a:off x="4468956" y="4124739"/>
            <a:ext cx="1935198" cy="2368136"/>
          </a:xfrm>
          <a:prstGeom prst="rect">
            <a:avLst/>
          </a:prstGeom>
        </p:spPr>
      </p:pic>
      <p:pic>
        <p:nvPicPr>
          <p:cNvPr id="9" name="Picture 8">
            <a:extLst>
              <a:ext uri="{FF2B5EF4-FFF2-40B4-BE49-F238E27FC236}">
                <a16:creationId xmlns:a16="http://schemas.microsoft.com/office/drawing/2014/main" id="{1FF16651-C7C9-4C01-B868-6908E7894B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1777579"/>
            <a:ext cx="3311649" cy="1964537"/>
          </a:xfrm>
          <a:prstGeom prst="rect">
            <a:avLst/>
          </a:prstGeom>
        </p:spPr>
      </p:pic>
    </p:spTree>
    <p:extLst>
      <p:ext uri="{BB962C8B-B14F-4D97-AF65-F5344CB8AC3E}">
        <p14:creationId xmlns:p14="http://schemas.microsoft.com/office/powerpoint/2010/main" val="32936912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9" presetClass="emph" presetSubtype="0" grpId="0" nodeType="withEffect">
                                  <p:stCondLst>
                                    <p:cond delay="0"/>
                                  </p:stCondLst>
                                  <p:childTnLst>
                                    <p:set>
                                      <p:cBhvr>
                                        <p:cTn id="9" dur="indefinite"/>
                                        <p:tgtEl>
                                          <p:spTgt spid="4"/>
                                        </p:tgtEl>
                                        <p:attrNameLst>
                                          <p:attrName>style.opacity</p:attrName>
                                        </p:attrNameLst>
                                      </p:cBhvr>
                                      <p:to>
                                        <p:strVal val="0.25"/>
                                      </p:to>
                                    </p:set>
                                    <p:animEffect filter="image" prLst="opacity: 0.25">
                                      <p:cBhvr rctx="IE">
                                        <p:cTn id="10" dur="indefinite"/>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A7DD8-4EED-4D99-BBBB-0B1291BD1EE9}"/>
              </a:ext>
            </a:extLst>
          </p:cNvPr>
          <p:cNvSpPr>
            <a:spLocks noGrp="1"/>
          </p:cNvSpPr>
          <p:nvPr>
            <p:ph type="title"/>
          </p:nvPr>
        </p:nvSpPr>
        <p:spPr/>
        <p:txBody>
          <a:bodyPr/>
          <a:lstStyle/>
          <a:p>
            <a:r>
              <a:rPr lang="en-AU" dirty="0"/>
              <a:t>Pure and Impure Functions</a:t>
            </a:r>
          </a:p>
        </p:txBody>
      </p:sp>
      <p:sp>
        <p:nvSpPr>
          <p:cNvPr id="4" name="Rectangle 3">
            <a:extLst>
              <a:ext uri="{FF2B5EF4-FFF2-40B4-BE49-F238E27FC236}">
                <a16:creationId xmlns:a16="http://schemas.microsoft.com/office/drawing/2014/main" id="{27DF4AFC-6D34-4B82-A4FB-EC692BFC3A09}"/>
              </a:ext>
            </a:extLst>
          </p:cNvPr>
          <p:cNvSpPr/>
          <p:nvPr/>
        </p:nvSpPr>
        <p:spPr>
          <a:xfrm>
            <a:off x="294860" y="1891102"/>
            <a:ext cx="6374295" cy="2862322"/>
          </a:xfrm>
          <a:prstGeom prst="rect">
            <a:avLst/>
          </a:prstGeom>
        </p:spPr>
        <p:txBody>
          <a:bodyPr wrap="square">
            <a:spAutoFit/>
          </a:bodyPr>
          <a:lstStyle/>
          <a:p>
            <a:r>
              <a:rPr lang="en-AU" dirty="0">
                <a:solidFill>
                  <a:schemeClr val="accent5"/>
                </a:solidFill>
                <a:latin typeface="Consolas" panose="020B0609020204030204" pitchFamily="49" charset="0"/>
              </a:rPr>
              <a:t>public</a:t>
            </a:r>
            <a:r>
              <a:rPr lang="en-AU" dirty="0">
                <a:latin typeface="Consolas" panose="020B0609020204030204" pitchFamily="49" charset="0"/>
              </a:rPr>
              <a:t> </a:t>
            </a:r>
            <a:r>
              <a:rPr lang="en-AU" dirty="0">
                <a:solidFill>
                  <a:schemeClr val="accent2"/>
                </a:solidFill>
                <a:latin typeface="Consolas" panose="020B0609020204030204" pitchFamily="49" charset="0"/>
              </a:rPr>
              <a:t>Transaction</a:t>
            </a:r>
            <a:r>
              <a:rPr lang="en-AU" dirty="0">
                <a:latin typeface="Consolas" panose="020B0609020204030204" pitchFamily="49" charset="0"/>
              </a:rPr>
              <a:t> </a:t>
            </a:r>
            <a:r>
              <a:rPr lang="en-AU" dirty="0" err="1">
                <a:latin typeface="Consolas" panose="020B0609020204030204" pitchFamily="49" charset="0"/>
              </a:rPr>
              <a:t>NewTransaction</a:t>
            </a:r>
            <a:r>
              <a:rPr lang="en-AU" dirty="0">
                <a:latin typeface="Consolas" panose="020B0609020204030204" pitchFamily="49" charset="0"/>
              </a:rPr>
              <a:t>(</a:t>
            </a:r>
            <a:r>
              <a:rPr lang="en-AU" dirty="0">
                <a:solidFill>
                  <a:schemeClr val="accent5"/>
                </a:solidFill>
                <a:latin typeface="Consolas" panose="020B0609020204030204" pitchFamily="49" charset="0"/>
              </a:rPr>
              <a:t>decimal</a:t>
            </a:r>
            <a:r>
              <a:rPr lang="en-AU" dirty="0">
                <a:latin typeface="Consolas" panose="020B0609020204030204" pitchFamily="49" charset="0"/>
              </a:rPr>
              <a:t> amount)</a:t>
            </a:r>
          </a:p>
          <a:p>
            <a:r>
              <a:rPr lang="en-AU" dirty="0">
                <a:latin typeface="Consolas" panose="020B0609020204030204" pitchFamily="49" charset="0"/>
              </a:rPr>
              <a:t>{</a:t>
            </a:r>
          </a:p>
          <a:p>
            <a:r>
              <a:rPr lang="en-AU" dirty="0">
                <a:latin typeface="Consolas" panose="020B0609020204030204" pitchFamily="49" charset="0"/>
              </a:rPr>
              <a:t>  </a:t>
            </a:r>
            <a:r>
              <a:rPr lang="en-AU" dirty="0">
                <a:solidFill>
                  <a:schemeClr val="accent5"/>
                </a:solidFill>
                <a:latin typeface="Consolas" panose="020B0609020204030204" pitchFamily="49" charset="0"/>
              </a:rPr>
              <a:t>return</a:t>
            </a:r>
            <a:r>
              <a:rPr lang="en-AU" dirty="0">
                <a:latin typeface="Consolas" panose="020B0609020204030204" pitchFamily="49" charset="0"/>
              </a:rPr>
              <a:t>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a:solidFill>
                  <a:schemeClr val="accent2"/>
                </a:solidFill>
                <a:latin typeface="Consolas" panose="020B0609020204030204" pitchFamily="49" charset="0"/>
              </a:rPr>
              <a:t>Transaction</a:t>
            </a:r>
          </a:p>
          <a:p>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DateCreated</a:t>
            </a:r>
            <a:r>
              <a:rPr lang="en-AU" dirty="0">
                <a:latin typeface="Consolas" panose="020B0609020204030204" pitchFamily="49" charset="0"/>
              </a:rPr>
              <a:t> = </a:t>
            </a:r>
            <a:r>
              <a:rPr lang="en-AU" dirty="0" err="1">
                <a:solidFill>
                  <a:schemeClr val="accent2"/>
                </a:solidFill>
                <a:latin typeface="Consolas" panose="020B0609020204030204" pitchFamily="49" charset="0"/>
              </a:rPr>
              <a:t>DateTime</a:t>
            </a:r>
            <a:r>
              <a:rPr lang="en-AU" dirty="0" err="1">
                <a:latin typeface="Consolas" panose="020B0609020204030204" pitchFamily="49" charset="0"/>
              </a:rPr>
              <a:t>.UtcNow</a:t>
            </a:r>
            <a:r>
              <a:rPr lang="en-AU" dirty="0">
                <a:latin typeface="Consolas" panose="020B0609020204030204" pitchFamily="49" charset="0"/>
              </a:rPr>
              <a:t>,</a:t>
            </a:r>
          </a:p>
          <a:p>
            <a:r>
              <a:rPr lang="en-AU" dirty="0">
                <a:latin typeface="Consolas" panose="020B0609020204030204" pitchFamily="49" charset="0"/>
              </a:rPr>
              <a:t>    Amount = amount,</a:t>
            </a:r>
          </a:p>
          <a:p>
            <a:r>
              <a:rPr lang="en-AU" dirty="0">
                <a:latin typeface="Consolas" panose="020B0609020204030204" pitchFamily="49" charset="0"/>
              </a:rPr>
              <a:t>    User = </a:t>
            </a:r>
            <a:r>
              <a:rPr lang="en-AU" dirty="0" err="1">
                <a:solidFill>
                  <a:schemeClr val="accent2"/>
                </a:solidFill>
                <a:latin typeface="Consolas" panose="020B0609020204030204" pitchFamily="49" charset="0"/>
              </a:rPr>
              <a:t>UserContext</a:t>
            </a:r>
            <a:r>
              <a:rPr lang="en-AU" dirty="0" err="1">
                <a:latin typeface="Consolas" panose="020B0609020204030204" pitchFamily="49" charset="0"/>
              </a:rPr>
              <a:t>.Current.User</a:t>
            </a:r>
            <a:endParaRPr lang="en-AU" dirty="0">
              <a:latin typeface="Consolas" panose="020B0609020204030204" pitchFamily="49" charset="0"/>
            </a:endParaRPr>
          </a:p>
          <a:p>
            <a:r>
              <a:rPr lang="en-AU" dirty="0">
                <a:latin typeface="Consolas" panose="020B0609020204030204" pitchFamily="49" charset="0"/>
              </a:rPr>
              <a:t>  };</a:t>
            </a:r>
          </a:p>
          <a:p>
            <a:r>
              <a:rPr lang="en-AU" dirty="0">
                <a:latin typeface="Consolas" panose="020B0609020204030204" pitchFamily="49" charset="0"/>
              </a:rPr>
              <a:t>}</a:t>
            </a:r>
          </a:p>
          <a:p>
            <a:endParaRPr lang="en-AU" dirty="0">
              <a:latin typeface="Consolas" panose="020B0609020204030204" pitchFamily="49" charset="0"/>
            </a:endParaRPr>
          </a:p>
        </p:txBody>
      </p:sp>
      <p:sp>
        <p:nvSpPr>
          <p:cNvPr id="5" name="Rectangle 4">
            <a:extLst>
              <a:ext uri="{FF2B5EF4-FFF2-40B4-BE49-F238E27FC236}">
                <a16:creationId xmlns:a16="http://schemas.microsoft.com/office/drawing/2014/main" id="{48520593-BADF-4E68-B530-FDAC73580AA7}"/>
              </a:ext>
            </a:extLst>
          </p:cNvPr>
          <p:cNvSpPr/>
          <p:nvPr/>
        </p:nvSpPr>
        <p:spPr>
          <a:xfrm>
            <a:off x="5801140" y="4518489"/>
            <a:ext cx="6096000" cy="1200329"/>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newTransaction</a:t>
            </a:r>
            <a:r>
              <a:rPr lang="en-AU" dirty="0">
                <a:latin typeface="Consolas" panose="020B0609020204030204" pitchFamily="49" charset="0"/>
              </a:rPr>
              <a:t> </a:t>
            </a:r>
            <a:r>
              <a:rPr lang="en-AU" dirty="0" err="1">
                <a:latin typeface="Consolas" panose="020B0609020204030204" pitchFamily="49" charset="0"/>
              </a:rPr>
              <a:t>utcNow</a:t>
            </a:r>
            <a:r>
              <a:rPr lang="en-AU" dirty="0">
                <a:latin typeface="Consolas" panose="020B0609020204030204" pitchFamily="49" charset="0"/>
              </a:rPr>
              <a:t> amount </a:t>
            </a:r>
            <a:r>
              <a:rPr lang="en-AU" dirty="0" err="1">
                <a:latin typeface="Consolas" panose="020B0609020204030204" pitchFamily="49" charset="0"/>
              </a:rPr>
              <a:t>userContext</a:t>
            </a:r>
            <a:r>
              <a:rPr lang="en-AU" dirty="0">
                <a:latin typeface="Consolas" panose="020B0609020204030204" pitchFamily="49" charset="0"/>
              </a:rPr>
              <a:t> </a:t>
            </a:r>
            <a:r>
              <a:rPr lang="en-AU" dirty="0">
                <a:solidFill>
                  <a:srgbClr val="8F4E8B"/>
                </a:solidFill>
                <a:latin typeface="Consolas" panose="020B0609020204030204" pitchFamily="49" charset="0"/>
              </a:rPr>
              <a:t>=</a:t>
            </a:r>
          </a:p>
          <a:p>
            <a:r>
              <a:rPr lang="en-AU" dirty="0">
                <a:latin typeface="Consolas" panose="020B0609020204030204" pitchFamily="49" charset="0"/>
              </a:rPr>
              <a:t>  { </a:t>
            </a:r>
            <a:r>
              <a:rPr lang="en-AU" dirty="0" err="1">
                <a:latin typeface="Consolas" panose="020B0609020204030204" pitchFamily="49" charset="0"/>
              </a:rPr>
              <a:t>DateCreated</a:t>
            </a:r>
            <a:r>
              <a:rPr lang="en-AU" dirty="0">
                <a:latin typeface="Consolas" panose="020B0609020204030204" pitchFamily="49" charset="0"/>
              </a:rPr>
              <a:t> = </a:t>
            </a:r>
            <a:r>
              <a:rPr lang="en-AU" dirty="0" err="1">
                <a:latin typeface="Consolas" panose="020B0609020204030204" pitchFamily="49" charset="0"/>
              </a:rPr>
              <a:t>utcNow</a:t>
            </a:r>
            <a:endParaRPr lang="en-AU" dirty="0">
              <a:latin typeface="Consolas" panose="020B0609020204030204" pitchFamily="49" charset="0"/>
            </a:endParaRPr>
          </a:p>
          <a:p>
            <a:r>
              <a:rPr lang="en-AU" dirty="0">
                <a:latin typeface="Consolas" panose="020B0609020204030204" pitchFamily="49" charset="0"/>
              </a:rPr>
              <a:t>    Amount = amount</a:t>
            </a:r>
          </a:p>
          <a:p>
            <a:r>
              <a:rPr lang="en-AU" dirty="0">
                <a:latin typeface="Consolas" panose="020B0609020204030204" pitchFamily="49" charset="0"/>
              </a:rPr>
              <a:t>    User = </a:t>
            </a:r>
            <a:r>
              <a:rPr lang="en-AU" dirty="0" err="1">
                <a:latin typeface="Consolas" panose="020B0609020204030204" pitchFamily="49" charset="0"/>
              </a:rPr>
              <a:t>userContext.User</a:t>
            </a:r>
            <a:r>
              <a:rPr lang="en-AU" dirty="0">
                <a:latin typeface="Consolas" panose="020B0609020204030204" pitchFamily="49" charset="0"/>
              </a:rPr>
              <a:t> }</a:t>
            </a:r>
          </a:p>
        </p:txBody>
      </p:sp>
      <p:pic>
        <p:nvPicPr>
          <p:cNvPr id="7" name="Picture 6">
            <a:extLst>
              <a:ext uri="{FF2B5EF4-FFF2-40B4-BE49-F238E27FC236}">
                <a16:creationId xmlns:a16="http://schemas.microsoft.com/office/drawing/2014/main" id="{3DE69E20-36B3-4B82-9B1F-D345D22FA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569" y="1927180"/>
            <a:ext cx="3232136" cy="2390895"/>
          </a:xfrm>
          <a:prstGeom prst="rect">
            <a:avLst/>
          </a:prstGeom>
        </p:spPr>
      </p:pic>
      <p:pic>
        <p:nvPicPr>
          <p:cNvPr id="9" name="Picture 8">
            <a:extLst>
              <a:ext uri="{FF2B5EF4-FFF2-40B4-BE49-F238E27FC236}">
                <a16:creationId xmlns:a16="http://schemas.microsoft.com/office/drawing/2014/main" id="{2CEB648A-D3E9-49B1-A978-C7D90FD64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246" y="4631437"/>
            <a:ext cx="3318442" cy="1861438"/>
          </a:xfrm>
          <a:prstGeom prst="rect">
            <a:avLst/>
          </a:prstGeom>
        </p:spPr>
      </p:pic>
    </p:spTree>
    <p:extLst>
      <p:ext uri="{BB962C8B-B14F-4D97-AF65-F5344CB8AC3E}">
        <p14:creationId xmlns:p14="http://schemas.microsoft.com/office/powerpoint/2010/main" val="255895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715C-71E9-4EC9-AFF5-F81BF8349622}"/>
              </a:ext>
            </a:extLst>
          </p:cNvPr>
          <p:cNvSpPr>
            <a:spLocks noGrp="1"/>
          </p:cNvSpPr>
          <p:nvPr>
            <p:ph type="title"/>
          </p:nvPr>
        </p:nvSpPr>
        <p:spPr/>
        <p:txBody>
          <a:bodyPr/>
          <a:lstStyle/>
          <a:p>
            <a:r>
              <a:rPr lang="en-AU" dirty="0"/>
              <a:t>Referential Transparency</a:t>
            </a:r>
          </a:p>
        </p:txBody>
      </p:sp>
      <p:sp>
        <p:nvSpPr>
          <p:cNvPr id="5" name="TextBox 4">
            <a:extLst>
              <a:ext uri="{FF2B5EF4-FFF2-40B4-BE49-F238E27FC236}">
                <a16:creationId xmlns:a16="http://schemas.microsoft.com/office/drawing/2014/main" id="{AEC613D0-B222-4BC9-8D79-4AD047D5C24C}"/>
              </a:ext>
            </a:extLst>
          </p:cNvPr>
          <p:cNvSpPr txBox="1"/>
          <p:nvPr/>
        </p:nvSpPr>
        <p:spPr>
          <a:xfrm>
            <a:off x="312821" y="1881626"/>
            <a:ext cx="6896440" cy="923330"/>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firstName</a:t>
            </a:r>
            <a:r>
              <a:rPr lang="en-AU" dirty="0">
                <a:latin typeface="Consolas" panose="020B0609020204030204" pitchFamily="49" charset="0"/>
              </a:rPr>
              <a:t> = "Steve"</a:t>
            </a:r>
          </a:p>
          <a:p>
            <a:r>
              <a:rPr lang="en-AU" dirty="0">
                <a:solidFill>
                  <a:srgbClr val="8F4E8B"/>
                </a:solidFill>
                <a:latin typeface="Consolas" panose="020B0609020204030204" pitchFamily="49" charset="0"/>
              </a:rPr>
              <a:t>let</a:t>
            </a:r>
            <a:r>
              <a:rPr lang="en-AU" dirty="0">
                <a:latin typeface="Consolas" panose="020B0609020204030204" pitchFamily="49" charset="0"/>
              </a:rPr>
              <a:t> surname = "Rogers"</a:t>
            </a: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concat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a:t>
            </a:r>
            <a:r>
              <a:rPr lang="en-AU" dirty="0">
                <a:solidFill>
                  <a:srgbClr val="8F4E8B"/>
                </a:solidFill>
                <a:latin typeface="Consolas" panose="020B0609020204030204" pitchFamily="49" charset="0"/>
              </a:rPr>
              <a:t>-&gt;</a:t>
            </a:r>
            <a:r>
              <a:rPr lang="en-AU" dirty="0">
                <a:latin typeface="Consolas" panose="020B0609020204030204" pitchFamily="49" charset="0"/>
              </a:rPr>
              <a:t> first + " " + second</a:t>
            </a:r>
          </a:p>
        </p:txBody>
      </p:sp>
      <p:sp>
        <p:nvSpPr>
          <p:cNvPr id="45" name="TextBox 44">
            <a:extLst>
              <a:ext uri="{FF2B5EF4-FFF2-40B4-BE49-F238E27FC236}">
                <a16:creationId xmlns:a16="http://schemas.microsoft.com/office/drawing/2014/main" id="{07ED1B11-319E-4FCC-9ED0-27E7565C0054}"/>
              </a:ext>
            </a:extLst>
          </p:cNvPr>
          <p:cNvSpPr txBox="1"/>
          <p:nvPr/>
        </p:nvSpPr>
        <p:spPr>
          <a:xfrm>
            <a:off x="312821" y="3975810"/>
            <a:ext cx="9809096" cy="2585323"/>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concat</a:t>
            </a:r>
            <a:r>
              <a:rPr lang="en-AU" dirty="0">
                <a:latin typeface="Consolas" panose="020B0609020204030204" pitchFamily="49" charset="0"/>
              </a:rPr>
              <a:t> </a:t>
            </a:r>
            <a:r>
              <a:rPr lang="en-AU" dirty="0" err="1">
                <a:latin typeface="Consolas" panose="020B0609020204030204" pitchFamily="49" charset="0"/>
              </a:rPr>
              <a:t>firstName</a:t>
            </a:r>
            <a:r>
              <a:rPr lang="en-AU" dirty="0">
                <a:latin typeface="Consolas" panose="020B0609020204030204" pitchFamily="49" charset="0"/>
              </a:rPr>
              <a:t> surname</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a:t>
            </a:r>
            <a:r>
              <a:rPr lang="en-AU" dirty="0">
                <a:solidFill>
                  <a:srgbClr val="8F4E8B"/>
                </a:solidFill>
                <a:latin typeface="Consolas" panose="020B0609020204030204" pitchFamily="49" charset="0"/>
              </a:rPr>
              <a:t>-&gt;</a:t>
            </a:r>
            <a:r>
              <a:rPr lang="en-AU" dirty="0">
                <a:latin typeface="Consolas" panose="020B0609020204030204" pitchFamily="49" charset="0"/>
              </a:rPr>
              <a:t> first + " " + second) </a:t>
            </a:r>
            <a:r>
              <a:rPr lang="en-AU" dirty="0" err="1">
                <a:latin typeface="Consolas" panose="020B0609020204030204" pitchFamily="49" charset="0"/>
              </a:rPr>
              <a:t>firstName</a:t>
            </a:r>
            <a:r>
              <a:rPr lang="en-AU" dirty="0">
                <a:latin typeface="Consolas" panose="020B0609020204030204" pitchFamily="49" charset="0"/>
              </a:rPr>
              <a:t> surname </a:t>
            </a: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firstName</a:t>
            </a:r>
            <a:r>
              <a:rPr lang="en-AU" dirty="0">
                <a:latin typeface="Consolas" panose="020B0609020204030204" pitchFamily="49" charset="0"/>
              </a:rPr>
              <a:t> + " " + surname</a:t>
            </a:r>
          </a:p>
          <a:p>
            <a:endParaRPr lang="en-AU" dirty="0">
              <a:solidFill>
                <a:srgbClr val="8F4E8B"/>
              </a:solidFill>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"Steve" + " " + "Rogers"</a:t>
            </a: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fullName</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"Steve Rogers"</a:t>
            </a:r>
          </a:p>
        </p:txBody>
      </p:sp>
      <p:sp>
        <p:nvSpPr>
          <p:cNvPr id="26" name="Rectangle 25">
            <a:extLst>
              <a:ext uri="{FF2B5EF4-FFF2-40B4-BE49-F238E27FC236}">
                <a16:creationId xmlns:a16="http://schemas.microsoft.com/office/drawing/2014/main" id="{6C833FF4-AE9A-4003-BC1A-A7FB392B01C5}"/>
              </a:ext>
            </a:extLst>
          </p:cNvPr>
          <p:cNvSpPr/>
          <p:nvPr/>
        </p:nvSpPr>
        <p:spPr>
          <a:xfrm>
            <a:off x="2261420" y="4529238"/>
            <a:ext cx="5309419"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808BC9B1-8055-486A-98B7-252C1DE7B784}"/>
              </a:ext>
            </a:extLst>
          </p:cNvPr>
          <p:cNvSpPr/>
          <p:nvPr/>
        </p:nvSpPr>
        <p:spPr>
          <a:xfrm>
            <a:off x="1995948" y="2434152"/>
            <a:ext cx="5142271"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5DDBFDB-FF4C-449F-8234-1CE73BA38C19}"/>
              </a:ext>
            </a:extLst>
          </p:cNvPr>
          <p:cNvSpPr/>
          <p:nvPr/>
        </p:nvSpPr>
        <p:spPr>
          <a:xfrm>
            <a:off x="2261420" y="3984923"/>
            <a:ext cx="825909"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903DA8F5-7995-4BC5-BD3B-A1D4831313A7}"/>
              </a:ext>
            </a:extLst>
          </p:cNvPr>
          <p:cNvSpPr/>
          <p:nvPr/>
        </p:nvSpPr>
        <p:spPr>
          <a:xfrm>
            <a:off x="4876800" y="4531696"/>
            <a:ext cx="2605548" cy="37080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6" name="Rectangle 35">
            <a:extLst>
              <a:ext uri="{FF2B5EF4-FFF2-40B4-BE49-F238E27FC236}">
                <a16:creationId xmlns:a16="http://schemas.microsoft.com/office/drawing/2014/main" id="{3E8E3FFD-8378-4E3E-A86F-9AE0810AA2C2}"/>
              </a:ext>
            </a:extLst>
          </p:cNvPr>
          <p:cNvSpPr/>
          <p:nvPr/>
        </p:nvSpPr>
        <p:spPr>
          <a:xfrm>
            <a:off x="2261420" y="5090078"/>
            <a:ext cx="3215148" cy="37080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a:extLst>
              <a:ext uri="{FF2B5EF4-FFF2-40B4-BE49-F238E27FC236}">
                <a16:creationId xmlns:a16="http://schemas.microsoft.com/office/drawing/2014/main" id="{C6D3EF3E-F766-432F-8C32-FA486CFCAE58}"/>
              </a:ext>
            </a:extLst>
          </p:cNvPr>
          <p:cNvSpPr/>
          <p:nvPr/>
        </p:nvSpPr>
        <p:spPr>
          <a:xfrm>
            <a:off x="7654414" y="4529238"/>
            <a:ext cx="1194618" cy="37080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a:extLst>
              <a:ext uri="{FF2B5EF4-FFF2-40B4-BE49-F238E27FC236}">
                <a16:creationId xmlns:a16="http://schemas.microsoft.com/office/drawing/2014/main" id="{30A647F2-60D1-439B-9249-E169B5A46D03}"/>
              </a:ext>
            </a:extLst>
          </p:cNvPr>
          <p:cNvSpPr/>
          <p:nvPr/>
        </p:nvSpPr>
        <p:spPr>
          <a:xfrm>
            <a:off x="8888165" y="4529238"/>
            <a:ext cx="953925" cy="37080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223D283D-B6D0-41F2-B2B0-C6B534635F40}"/>
              </a:ext>
            </a:extLst>
          </p:cNvPr>
          <p:cNvSpPr/>
          <p:nvPr/>
        </p:nvSpPr>
        <p:spPr>
          <a:xfrm>
            <a:off x="2261420" y="5092536"/>
            <a:ext cx="1194618"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28579545-1AF4-4EF0-8C6B-D7B4C36A8111}"/>
              </a:ext>
            </a:extLst>
          </p:cNvPr>
          <p:cNvSpPr/>
          <p:nvPr/>
        </p:nvSpPr>
        <p:spPr>
          <a:xfrm>
            <a:off x="4522643" y="5093263"/>
            <a:ext cx="953925"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1BE427B1-8016-4AD5-B6F4-B37766A3F998}"/>
              </a:ext>
            </a:extLst>
          </p:cNvPr>
          <p:cNvSpPr/>
          <p:nvPr/>
        </p:nvSpPr>
        <p:spPr>
          <a:xfrm>
            <a:off x="2140131" y="2209112"/>
            <a:ext cx="1045521" cy="255958"/>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619DCA46-C396-41AB-9579-C86EFB2851F6}"/>
              </a:ext>
            </a:extLst>
          </p:cNvPr>
          <p:cNvSpPr/>
          <p:nvPr/>
        </p:nvSpPr>
        <p:spPr>
          <a:xfrm>
            <a:off x="2335968" y="1936955"/>
            <a:ext cx="1045521" cy="255958"/>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9BF1580F-DB07-4194-84BF-F33A8CCE513E}"/>
              </a:ext>
            </a:extLst>
          </p:cNvPr>
          <p:cNvSpPr/>
          <p:nvPr/>
        </p:nvSpPr>
        <p:spPr>
          <a:xfrm>
            <a:off x="4263444" y="5638025"/>
            <a:ext cx="1065640"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6AA14009-87F2-4FAD-ACB1-287C5542A701}"/>
              </a:ext>
            </a:extLst>
          </p:cNvPr>
          <p:cNvSpPr/>
          <p:nvPr/>
        </p:nvSpPr>
        <p:spPr>
          <a:xfrm>
            <a:off x="2241145" y="5633510"/>
            <a:ext cx="944507"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descr="A person holding a sign&#10;&#10;Description automatically generated">
            <a:extLst>
              <a:ext uri="{FF2B5EF4-FFF2-40B4-BE49-F238E27FC236}">
                <a16:creationId xmlns:a16="http://schemas.microsoft.com/office/drawing/2014/main" id="{F81ACC7B-70EA-47F2-A6CF-4EB40C399797}"/>
              </a:ext>
            </a:extLst>
          </p:cNvPr>
          <p:cNvPicPr>
            <a:picLocks noChangeAspect="1"/>
          </p:cNvPicPr>
          <p:nvPr/>
        </p:nvPicPr>
        <p:blipFill rotWithShape="1">
          <a:blip r:embed="rId3">
            <a:extLst>
              <a:ext uri="{28A0092B-C50C-407E-A947-70E740481C1C}">
                <a14:useLocalDpi xmlns:a14="http://schemas.microsoft.com/office/drawing/2010/main" val="0"/>
              </a:ext>
            </a:extLst>
          </a:blip>
          <a:srcRect b="15302"/>
          <a:stretch/>
        </p:blipFill>
        <p:spPr>
          <a:xfrm>
            <a:off x="8965530" y="1812199"/>
            <a:ext cx="2902844" cy="2502910"/>
          </a:xfrm>
          <a:prstGeom prst="rect">
            <a:avLst/>
          </a:prstGeom>
        </p:spPr>
      </p:pic>
    </p:spTree>
    <p:extLst>
      <p:ext uri="{BB962C8B-B14F-4D97-AF65-F5344CB8AC3E}">
        <p14:creationId xmlns:p14="http://schemas.microsoft.com/office/powerpoint/2010/main" val="3299308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25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xEl>
                                              <p:pRg st="1" end="1"/>
                                            </p:txEl>
                                          </p:spTgt>
                                        </p:tgtEl>
                                        <p:attrNameLst>
                                          <p:attrName>style.visibility</p:attrName>
                                        </p:attrNameLst>
                                      </p:cBhvr>
                                      <p:to>
                                        <p:strVal val="visible"/>
                                      </p:to>
                                    </p:set>
                                    <p:animEffect transition="in" filter="fade">
                                      <p:cBhvr>
                                        <p:cTn id="12" dur="250"/>
                                        <p:tgtEl>
                                          <p:spTgt spid="4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25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5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5">
                                            <p:txEl>
                                              <p:pRg st="3" end="3"/>
                                            </p:txEl>
                                          </p:spTgt>
                                        </p:tgtEl>
                                        <p:attrNameLst>
                                          <p:attrName>style.visibility</p:attrName>
                                        </p:attrNameLst>
                                      </p:cBhvr>
                                      <p:to>
                                        <p:strVal val="visible"/>
                                      </p:to>
                                    </p:set>
                                    <p:animEffect transition="in" filter="fade">
                                      <p:cBhvr>
                                        <p:cTn id="26" dur="250"/>
                                        <p:tgtEl>
                                          <p:spTgt spid="45">
                                            <p:txEl>
                                              <p:pRg st="3" end="3"/>
                                            </p:txEl>
                                          </p:spTgt>
                                        </p:tgtEl>
                                      </p:cBhvr>
                                    </p:animEffect>
                                  </p:childTnLst>
                                </p:cTn>
                              </p:par>
                              <p:par>
                                <p:cTn id="27" presetID="10" presetClass="exit" presetSubtype="0" fill="hold" grpId="1" nodeType="withEffect">
                                  <p:stCondLst>
                                    <p:cond delay="0"/>
                                  </p:stCondLst>
                                  <p:childTnLst>
                                    <p:animEffect transition="out" filter="fade">
                                      <p:cBhvr>
                                        <p:cTn id="28" dur="250"/>
                                        <p:tgtEl>
                                          <p:spTgt spid="27"/>
                                        </p:tgtEl>
                                      </p:cBhvr>
                                    </p:animEffect>
                                    <p:set>
                                      <p:cBhvr>
                                        <p:cTn id="29" dur="1" fill="hold">
                                          <p:stCondLst>
                                            <p:cond delay="249"/>
                                          </p:stCondLst>
                                        </p:cTn>
                                        <p:tgtEl>
                                          <p:spTgt spid="2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250"/>
                                        <p:tgtEl>
                                          <p:spTgt spid="31"/>
                                        </p:tgtEl>
                                      </p:cBhvr>
                                    </p:animEffect>
                                    <p:set>
                                      <p:cBhvr>
                                        <p:cTn id="32" dur="1" fill="hold">
                                          <p:stCondLst>
                                            <p:cond delay="249"/>
                                          </p:stCondLst>
                                        </p:cTn>
                                        <p:tgtEl>
                                          <p:spTgt spid="3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250"/>
                                        <p:tgtEl>
                                          <p:spTgt spid="26"/>
                                        </p:tgtEl>
                                      </p:cBhvr>
                                    </p:animEffect>
                                    <p:set>
                                      <p:cBhvr>
                                        <p:cTn id="35" dur="1" fill="hold">
                                          <p:stCondLst>
                                            <p:cond delay="249"/>
                                          </p:stCondLst>
                                        </p:cTn>
                                        <p:tgtEl>
                                          <p:spTgt spid="26"/>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25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25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250"/>
                                        <p:tgtEl>
                                          <p:spTgt spid="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25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5">
                                            <p:txEl>
                                              <p:pRg st="5" end="5"/>
                                            </p:txEl>
                                          </p:spTgt>
                                        </p:tgtEl>
                                        <p:attrNameLst>
                                          <p:attrName>style.visibility</p:attrName>
                                        </p:attrNameLst>
                                      </p:cBhvr>
                                      <p:to>
                                        <p:strVal val="visible"/>
                                      </p:to>
                                    </p:set>
                                    <p:animEffect transition="in" filter="fade">
                                      <p:cBhvr>
                                        <p:cTn id="52" dur="250"/>
                                        <p:tgtEl>
                                          <p:spTgt spid="45">
                                            <p:txEl>
                                              <p:pRg st="5" end="5"/>
                                            </p:txEl>
                                          </p:spTgt>
                                        </p:tgtEl>
                                      </p:cBhvr>
                                    </p:animEffect>
                                  </p:childTnLst>
                                </p:cTn>
                              </p:par>
                              <p:par>
                                <p:cTn id="53" presetID="10" presetClass="exit" presetSubtype="0" fill="hold" grpId="1" nodeType="withEffect">
                                  <p:stCondLst>
                                    <p:cond delay="0"/>
                                  </p:stCondLst>
                                  <p:childTnLst>
                                    <p:animEffect transition="out" filter="fade">
                                      <p:cBhvr>
                                        <p:cTn id="54" dur="250"/>
                                        <p:tgtEl>
                                          <p:spTgt spid="36"/>
                                        </p:tgtEl>
                                      </p:cBhvr>
                                    </p:animEffect>
                                    <p:set>
                                      <p:cBhvr>
                                        <p:cTn id="55" dur="1" fill="hold">
                                          <p:stCondLst>
                                            <p:cond delay="249"/>
                                          </p:stCondLst>
                                        </p:cTn>
                                        <p:tgtEl>
                                          <p:spTgt spid="36"/>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250"/>
                                        <p:tgtEl>
                                          <p:spTgt spid="35"/>
                                        </p:tgtEl>
                                      </p:cBhvr>
                                    </p:animEffect>
                                    <p:set>
                                      <p:cBhvr>
                                        <p:cTn id="58" dur="1" fill="hold">
                                          <p:stCondLst>
                                            <p:cond delay="249"/>
                                          </p:stCondLst>
                                        </p:cTn>
                                        <p:tgtEl>
                                          <p:spTgt spid="35"/>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250"/>
                                        <p:tgtEl>
                                          <p:spTgt spid="37"/>
                                        </p:tgtEl>
                                      </p:cBhvr>
                                    </p:animEffect>
                                    <p:set>
                                      <p:cBhvr>
                                        <p:cTn id="61" dur="1" fill="hold">
                                          <p:stCondLst>
                                            <p:cond delay="249"/>
                                          </p:stCondLst>
                                        </p:cTn>
                                        <p:tgtEl>
                                          <p:spTgt spid="37"/>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38"/>
                                        </p:tgtEl>
                                      </p:cBhvr>
                                    </p:animEffect>
                                    <p:set>
                                      <p:cBhvr>
                                        <p:cTn id="64" dur="1" fill="hold">
                                          <p:stCondLst>
                                            <p:cond delay="249"/>
                                          </p:stCondLst>
                                        </p:cTn>
                                        <p:tgtEl>
                                          <p:spTgt spid="38"/>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25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50"/>
                                        <p:tgtEl>
                                          <p:spTgt spid="5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250"/>
                                        <p:tgtEl>
                                          <p:spTgt spid="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250"/>
                                        <p:tgtEl>
                                          <p:spTgt spid="4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250"/>
                                        <p:tgtEl>
                                          <p:spTgt spid="4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25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5">
                                            <p:txEl>
                                              <p:pRg st="7" end="7"/>
                                            </p:txEl>
                                          </p:spTgt>
                                        </p:tgtEl>
                                        <p:attrNameLst>
                                          <p:attrName>style.visibility</p:attrName>
                                        </p:attrNameLst>
                                      </p:cBhvr>
                                      <p:to>
                                        <p:strVal val="visible"/>
                                      </p:to>
                                    </p:set>
                                    <p:animEffect transition="in" filter="fade">
                                      <p:cBhvr>
                                        <p:cTn id="87" dur="250"/>
                                        <p:tgtEl>
                                          <p:spTgt spid="45">
                                            <p:txEl>
                                              <p:pRg st="7" end="7"/>
                                            </p:txEl>
                                          </p:spTgt>
                                        </p:tgtEl>
                                      </p:cBhvr>
                                    </p:animEffect>
                                  </p:childTnLst>
                                </p:cTn>
                              </p:par>
                              <p:par>
                                <p:cTn id="88" presetID="10" presetClass="exit" presetSubtype="0" fill="hold" grpId="1" nodeType="withEffect">
                                  <p:stCondLst>
                                    <p:cond delay="0"/>
                                  </p:stCondLst>
                                  <p:childTnLst>
                                    <p:animEffect transition="out" filter="fade">
                                      <p:cBhvr>
                                        <p:cTn id="89" dur="250"/>
                                        <p:tgtEl>
                                          <p:spTgt spid="46"/>
                                        </p:tgtEl>
                                      </p:cBhvr>
                                    </p:animEffect>
                                    <p:set>
                                      <p:cBhvr>
                                        <p:cTn id="90" dur="1" fill="hold">
                                          <p:stCondLst>
                                            <p:cond delay="249"/>
                                          </p:stCondLst>
                                        </p:cTn>
                                        <p:tgtEl>
                                          <p:spTgt spid="4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250"/>
                                        <p:tgtEl>
                                          <p:spTgt spid="51"/>
                                        </p:tgtEl>
                                      </p:cBhvr>
                                    </p:animEffect>
                                    <p:set>
                                      <p:cBhvr>
                                        <p:cTn id="93" dur="1" fill="hold">
                                          <p:stCondLst>
                                            <p:cond delay="249"/>
                                          </p:stCondLst>
                                        </p:cTn>
                                        <p:tgtEl>
                                          <p:spTgt spid="51"/>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250"/>
                                        <p:tgtEl>
                                          <p:spTgt spid="50"/>
                                        </p:tgtEl>
                                      </p:cBhvr>
                                    </p:animEffect>
                                    <p:set>
                                      <p:cBhvr>
                                        <p:cTn id="96" dur="1" fill="hold">
                                          <p:stCondLst>
                                            <p:cond delay="249"/>
                                          </p:stCondLst>
                                        </p:cTn>
                                        <p:tgtEl>
                                          <p:spTgt spid="50"/>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250"/>
                                        <p:tgtEl>
                                          <p:spTgt spid="47"/>
                                        </p:tgtEl>
                                      </p:cBhvr>
                                    </p:animEffect>
                                    <p:set>
                                      <p:cBhvr>
                                        <p:cTn id="99" dur="1" fill="hold">
                                          <p:stCondLst>
                                            <p:cond delay="249"/>
                                          </p:stCondLst>
                                        </p:cTn>
                                        <p:tgtEl>
                                          <p:spTgt spid="47"/>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250"/>
                                        <p:tgtEl>
                                          <p:spTgt spid="48"/>
                                        </p:tgtEl>
                                      </p:cBhvr>
                                    </p:animEffect>
                                    <p:set>
                                      <p:cBhvr>
                                        <p:cTn id="102" dur="1" fill="hold">
                                          <p:stCondLst>
                                            <p:cond delay="249"/>
                                          </p:stCondLst>
                                        </p:cTn>
                                        <p:tgtEl>
                                          <p:spTgt spid="4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250"/>
                                        <p:tgtEl>
                                          <p:spTgt spid="49"/>
                                        </p:tgtEl>
                                      </p:cBhvr>
                                    </p:animEffect>
                                    <p:set>
                                      <p:cBhvr>
                                        <p:cTn id="105" dur="1" fill="hold">
                                          <p:stCondLst>
                                            <p:cond delay="24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P spid="26" grpId="0" animBg="1"/>
      <p:bldP spid="26" grpId="1" animBg="1"/>
      <p:bldP spid="27" grpId="0" animBg="1"/>
      <p:bldP spid="27" grpId="1" animBg="1"/>
      <p:bldP spid="31" grpId="0" animBg="1"/>
      <p:bldP spid="31" grpId="1" animBg="1"/>
      <p:bldP spid="35" grpId="0" animBg="1"/>
      <p:bldP spid="35" grpId="1" animBg="1"/>
      <p:bldP spid="36" grpId="0" animBg="1"/>
      <p:bldP spid="36" grpId="1" animBg="1"/>
      <p:bldP spid="37" grpId="0" animBg="1"/>
      <p:bldP spid="37" grpId="1" animBg="1"/>
      <p:bldP spid="38" grpId="0" animBg="1"/>
      <p:bldP spid="38"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55CD-902E-4E27-BF6F-3BE3D99B131C}"/>
              </a:ext>
            </a:extLst>
          </p:cNvPr>
          <p:cNvSpPr>
            <a:spLocks noGrp="1"/>
          </p:cNvSpPr>
          <p:nvPr>
            <p:ph type="title"/>
          </p:nvPr>
        </p:nvSpPr>
        <p:spPr/>
        <p:txBody>
          <a:bodyPr/>
          <a:lstStyle/>
          <a:p>
            <a:r>
              <a:rPr lang="en-AU" dirty="0"/>
              <a:t>Referential Transparency</a:t>
            </a:r>
          </a:p>
        </p:txBody>
      </p:sp>
      <p:sp>
        <p:nvSpPr>
          <p:cNvPr id="4" name="Rectangle 3">
            <a:extLst>
              <a:ext uri="{FF2B5EF4-FFF2-40B4-BE49-F238E27FC236}">
                <a16:creationId xmlns:a16="http://schemas.microsoft.com/office/drawing/2014/main" id="{A6AFAA6C-2207-426B-8673-1B75D73EB16C}"/>
              </a:ext>
            </a:extLst>
          </p:cNvPr>
          <p:cNvSpPr/>
          <p:nvPr/>
        </p:nvSpPr>
        <p:spPr>
          <a:xfrm>
            <a:off x="312821" y="1819897"/>
            <a:ext cx="6096000" cy="3693319"/>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someBigFunction</a:t>
            </a:r>
            <a:r>
              <a:rPr lang="en-AU" dirty="0">
                <a:latin typeface="Consolas" panose="020B0609020204030204" pitchFamily="49" charset="0"/>
              </a:rPr>
              <a:t> argument </a:t>
            </a:r>
            <a:r>
              <a:rPr lang="en-AU" dirty="0">
                <a:solidFill>
                  <a:srgbClr val="8F4E8B"/>
                </a:solidFill>
                <a:latin typeface="Consolas" panose="020B0609020204030204" pitchFamily="49" charset="0"/>
              </a:rPr>
              <a:t>=</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something = </a:t>
            </a:r>
            <a:r>
              <a:rPr lang="en-AU" dirty="0" err="1">
                <a:latin typeface="Consolas" panose="020B0609020204030204" pitchFamily="49" charset="0"/>
              </a:rPr>
              <a:t>doSomeStuff</a:t>
            </a:r>
            <a:r>
              <a:rPr lang="en-AU" dirty="0">
                <a:latin typeface="Consolas" panose="020B0609020204030204" pitchFamily="49" charset="0"/>
              </a:rPr>
              <a:t> argument</a:t>
            </a:r>
          </a:p>
          <a:p>
            <a:r>
              <a:rPr lang="en-AU" dirty="0">
                <a:latin typeface="Consolas" panose="020B0609020204030204" pitchFamily="49" charset="0"/>
              </a:rPr>
              <a:t>  </a:t>
            </a: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amazingValue</a:t>
            </a:r>
            <a:endParaRPr lang="en-AU" dirty="0">
              <a:latin typeface="Consolas" panose="020B0609020204030204" pitchFamily="49" charset="0"/>
            </a:endParaRPr>
          </a:p>
        </p:txBody>
      </p:sp>
      <p:sp>
        <p:nvSpPr>
          <p:cNvPr id="5" name="Rectangle 4">
            <a:extLst>
              <a:ext uri="{FF2B5EF4-FFF2-40B4-BE49-F238E27FC236}">
                <a16:creationId xmlns:a16="http://schemas.microsoft.com/office/drawing/2014/main" id="{EDB8EA10-E309-4E44-B76F-79B2994F0813}"/>
              </a:ext>
            </a:extLst>
          </p:cNvPr>
          <p:cNvSpPr/>
          <p:nvPr/>
        </p:nvSpPr>
        <p:spPr>
          <a:xfrm>
            <a:off x="614410" y="2682629"/>
            <a:ext cx="4603634" cy="224717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97D69FF-6D85-4B88-AA4B-818F5B0A5158}"/>
              </a:ext>
            </a:extLst>
          </p:cNvPr>
          <p:cNvSpPr/>
          <p:nvPr/>
        </p:nvSpPr>
        <p:spPr>
          <a:xfrm>
            <a:off x="6408821" y="2682629"/>
            <a:ext cx="5168769" cy="2308324"/>
          </a:xfrm>
          <a:prstGeom prst="rect">
            <a:avLst/>
          </a:prstGeom>
        </p:spPr>
        <p:txBody>
          <a:bodyPr wrap="square">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extractedThing</a:t>
            </a:r>
            <a:r>
              <a:rPr lang="en-AU" dirty="0">
                <a:solidFill>
                  <a:srgbClr val="8F4E8B"/>
                </a:solidFill>
                <a:latin typeface="Consolas" panose="020B0609020204030204" pitchFamily="49" charset="0"/>
              </a:rPr>
              <a:t>                    =</a:t>
            </a:r>
          </a:p>
          <a:p>
            <a:r>
              <a:rPr lang="en-AU" dirty="0">
                <a:solidFill>
                  <a:srgbClr val="8F4E8B"/>
                </a:solidFill>
                <a:latin typeface="Consolas" panose="020B0609020204030204" pitchFamily="49" charset="0"/>
              </a:rPr>
              <a:t>  let</a:t>
            </a:r>
            <a:r>
              <a:rPr lang="en-AU" dirty="0">
                <a:latin typeface="Consolas" panose="020B0609020204030204" pitchFamily="49" charset="0"/>
              </a:rPr>
              <a:t> </a:t>
            </a:r>
            <a:r>
              <a:rPr lang="en-AU" dirty="0" err="1">
                <a:latin typeface="Consolas" panose="020B0609020204030204" pitchFamily="49" charset="0"/>
              </a:rPr>
              <a:t>somethingElse</a:t>
            </a:r>
            <a:r>
              <a:rPr lang="en-AU" dirty="0">
                <a:latin typeface="Consolas" panose="020B0609020204030204" pitchFamily="49" charset="0"/>
              </a:rPr>
              <a:t> =</a:t>
            </a:r>
          </a:p>
          <a:p>
            <a:r>
              <a:rPr lang="en-AU" dirty="0">
                <a:latin typeface="Consolas" panose="020B0609020204030204" pitchFamily="49" charset="0"/>
              </a:rPr>
              <a:t>    something</a:t>
            </a:r>
          </a:p>
          <a:p>
            <a:r>
              <a:rPr lang="en-AU" dirty="0">
                <a:latin typeface="Consolas" panose="020B0609020204030204" pitchFamily="49" charset="0"/>
              </a:rPr>
              <a:t>    |&gt; </a:t>
            </a:r>
            <a:r>
              <a:rPr lang="en-AU" dirty="0" err="1">
                <a:latin typeface="Consolas" panose="020B0609020204030204" pitchFamily="49" charset="0"/>
              </a:rPr>
              <a:t>someMoreStuff</a:t>
            </a:r>
            <a:r>
              <a:rPr lang="en-AU" dirty="0">
                <a:latin typeface="Consolas" panose="020B0609020204030204" pitchFamily="49" charset="0"/>
              </a:rPr>
              <a:t> "complex"</a:t>
            </a:r>
          </a:p>
          <a:p>
            <a:r>
              <a:rPr lang="en-AU" dirty="0">
                <a:latin typeface="Consolas" panose="020B0609020204030204" pitchFamily="49" charset="0"/>
              </a:rPr>
              <a:t>    |&gt; </a:t>
            </a:r>
            <a:r>
              <a:rPr lang="en-AU" dirty="0" err="1">
                <a:latin typeface="Consolas" panose="020B0609020204030204" pitchFamily="49" charset="0"/>
              </a:rPr>
              <a:t>evenMoreStuff</a:t>
            </a:r>
            <a:r>
              <a:rPr lang="en-AU" dirty="0">
                <a:latin typeface="Consolas" panose="020B0609020204030204" pitchFamily="49" charset="0"/>
              </a:rPr>
              <a:t> "</a:t>
            </a:r>
            <a:r>
              <a:rPr lang="en-AU" dirty="0" err="1">
                <a:latin typeface="Consolas" panose="020B0609020204030204" pitchFamily="49" charset="0"/>
              </a:rPr>
              <a:t>abc</a:t>
            </a:r>
            <a:r>
              <a:rPr lang="en-AU" dirty="0">
                <a:latin typeface="Consolas" panose="020B0609020204030204" pitchFamily="49" charset="0"/>
              </a:rPr>
              <a:t>" "wow"</a:t>
            </a:r>
          </a:p>
          <a:p>
            <a:r>
              <a:rPr lang="en-AU" dirty="0">
                <a:latin typeface="Consolas" panose="020B0609020204030204" pitchFamily="49" charset="0"/>
              </a:rPr>
              <a:t>    |&gt; </a:t>
            </a:r>
            <a:r>
              <a:rPr lang="en-AU" dirty="0" err="1">
                <a:latin typeface="Consolas" panose="020B0609020204030204" pitchFamily="49" charset="0"/>
              </a:rPr>
              <a:t>soComplicated</a:t>
            </a:r>
            <a:r>
              <a:rPr lang="en-AU" dirty="0">
                <a:latin typeface="Consolas" panose="020B0609020204030204" pitchFamily="49" charset="0"/>
              </a:rPr>
              <a:t> </a:t>
            </a:r>
            <a:r>
              <a:rPr lang="en-AU" dirty="0" err="1">
                <a:latin typeface="Consolas" panose="020B0609020204030204" pitchFamily="49" charset="0"/>
              </a:rPr>
              <a:t>argument.Property</a:t>
            </a:r>
            <a:endParaRPr lang="en-AU" dirty="0">
              <a:latin typeface="Consolas" panose="020B0609020204030204" pitchFamily="49" charset="0"/>
            </a:endParaRPr>
          </a:p>
          <a:p>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somethingElse.NoIdea</a:t>
            </a:r>
            <a:endParaRPr lang="en-AU" dirty="0">
              <a:latin typeface="Consolas" panose="020B0609020204030204" pitchFamily="49" charset="0"/>
            </a:endParaRPr>
          </a:p>
        </p:txBody>
      </p:sp>
      <p:sp>
        <p:nvSpPr>
          <p:cNvPr id="7" name="Rectangle 6">
            <a:extLst>
              <a:ext uri="{FF2B5EF4-FFF2-40B4-BE49-F238E27FC236}">
                <a16:creationId xmlns:a16="http://schemas.microsoft.com/office/drawing/2014/main" id="{4617730A-A22C-453F-B559-EEC5EF5AF1BB}"/>
              </a:ext>
            </a:extLst>
          </p:cNvPr>
          <p:cNvSpPr/>
          <p:nvPr/>
        </p:nvSpPr>
        <p:spPr>
          <a:xfrm>
            <a:off x="6989090" y="3274669"/>
            <a:ext cx="1221016" cy="3086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a:extLst>
              <a:ext uri="{FF2B5EF4-FFF2-40B4-BE49-F238E27FC236}">
                <a16:creationId xmlns:a16="http://schemas.microsoft.com/office/drawing/2014/main" id="{F7E3825D-5923-444A-A43D-E44B7B98903B}"/>
              </a:ext>
            </a:extLst>
          </p:cNvPr>
          <p:cNvSpPr/>
          <p:nvPr/>
        </p:nvSpPr>
        <p:spPr>
          <a:xfrm>
            <a:off x="9099115" y="4105148"/>
            <a:ext cx="1058677" cy="30866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TextBox 8">
            <a:extLst>
              <a:ext uri="{FF2B5EF4-FFF2-40B4-BE49-F238E27FC236}">
                <a16:creationId xmlns:a16="http://schemas.microsoft.com/office/drawing/2014/main" id="{F7BA0467-F54E-434C-AB23-198F96AB68CC}"/>
              </a:ext>
            </a:extLst>
          </p:cNvPr>
          <p:cNvSpPr txBox="1"/>
          <p:nvPr/>
        </p:nvSpPr>
        <p:spPr>
          <a:xfrm>
            <a:off x="8800213" y="2681692"/>
            <a:ext cx="2464136" cy="369332"/>
          </a:xfrm>
          <a:prstGeom prst="rect">
            <a:avLst/>
          </a:prstGeom>
          <a:noFill/>
        </p:spPr>
        <p:txBody>
          <a:bodyPr wrap="none" rtlCol="0">
            <a:spAutoFit/>
          </a:bodyPr>
          <a:lstStyle/>
          <a:p>
            <a:r>
              <a:rPr lang="en-AU" dirty="0">
                <a:latin typeface="Consolas" panose="020B0609020204030204" pitchFamily="49" charset="0"/>
              </a:rPr>
              <a:t>something argument</a:t>
            </a:r>
          </a:p>
        </p:txBody>
      </p:sp>
      <p:sp>
        <p:nvSpPr>
          <p:cNvPr id="10" name="Rectangle 9">
            <a:extLst>
              <a:ext uri="{FF2B5EF4-FFF2-40B4-BE49-F238E27FC236}">
                <a16:creationId xmlns:a16="http://schemas.microsoft.com/office/drawing/2014/main" id="{5B8D07B4-F8E5-4EAF-8DD7-280A1954B58C}"/>
              </a:ext>
            </a:extLst>
          </p:cNvPr>
          <p:cNvSpPr/>
          <p:nvPr/>
        </p:nvSpPr>
        <p:spPr>
          <a:xfrm>
            <a:off x="312821" y="2681692"/>
            <a:ext cx="4997079" cy="2308324"/>
          </a:xfrm>
          <a:prstGeom prst="rect">
            <a:avLst/>
          </a:prstGeom>
        </p:spPr>
        <p:txBody>
          <a:bodyPr wrap="square">
            <a:spAutoFit/>
          </a:bodyPr>
          <a:lstStyle/>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somethingElse</a:t>
            </a:r>
            <a:r>
              <a:rPr lang="en-AU" dirty="0">
                <a:latin typeface="Consolas" panose="020B0609020204030204" pitchFamily="49" charset="0"/>
              </a:rPr>
              <a:t> =</a:t>
            </a:r>
          </a:p>
          <a:p>
            <a:r>
              <a:rPr lang="en-AU" dirty="0">
                <a:latin typeface="Consolas" panose="020B0609020204030204" pitchFamily="49" charset="0"/>
              </a:rPr>
              <a:t>    something</a:t>
            </a:r>
          </a:p>
          <a:p>
            <a:r>
              <a:rPr lang="en-AU" dirty="0">
                <a:latin typeface="Consolas" panose="020B0609020204030204" pitchFamily="49" charset="0"/>
              </a:rPr>
              <a:t>    |&gt; </a:t>
            </a:r>
            <a:r>
              <a:rPr lang="en-AU" dirty="0" err="1">
                <a:latin typeface="Consolas" panose="020B0609020204030204" pitchFamily="49" charset="0"/>
              </a:rPr>
              <a:t>someMoreStuff</a:t>
            </a:r>
            <a:r>
              <a:rPr lang="en-AU" dirty="0">
                <a:latin typeface="Consolas" panose="020B0609020204030204" pitchFamily="49" charset="0"/>
              </a:rPr>
              <a:t> "complex"</a:t>
            </a:r>
          </a:p>
          <a:p>
            <a:r>
              <a:rPr lang="en-AU" dirty="0">
                <a:latin typeface="Consolas" panose="020B0609020204030204" pitchFamily="49" charset="0"/>
              </a:rPr>
              <a:t>    |&gt; </a:t>
            </a:r>
            <a:r>
              <a:rPr lang="en-AU" dirty="0" err="1">
                <a:latin typeface="Consolas" panose="020B0609020204030204" pitchFamily="49" charset="0"/>
              </a:rPr>
              <a:t>evenMoreStuff</a:t>
            </a:r>
            <a:r>
              <a:rPr lang="en-AU" dirty="0">
                <a:latin typeface="Consolas" panose="020B0609020204030204" pitchFamily="49" charset="0"/>
              </a:rPr>
              <a:t> "</a:t>
            </a:r>
            <a:r>
              <a:rPr lang="en-AU" dirty="0" err="1">
                <a:latin typeface="Consolas" panose="020B0609020204030204" pitchFamily="49" charset="0"/>
              </a:rPr>
              <a:t>abc</a:t>
            </a:r>
            <a:r>
              <a:rPr lang="en-AU" dirty="0">
                <a:latin typeface="Consolas" panose="020B0609020204030204" pitchFamily="49" charset="0"/>
              </a:rPr>
              <a:t>" "wow"</a:t>
            </a:r>
          </a:p>
          <a:p>
            <a:r>
              <a:rPr lang="en-AU" dirty="0">
                <a:latin typeface="Consolas" panose="020B0609020204030204" pitchFamily="49" charset="0"/>
              </a:rPr>
              <a:t>    |&gt; </a:t>
            </a:r>
            <a:r>
              <a:rPr lang="en-AU" dirty="0" err="1">
                <a:latin typeface="Consolas" panose="020B0609020204030204" pitchFamily="49" charset="0"/>
              </a:rPr>
              <a:t>soComplicated</a:t>
            </a:r>
            <a:r>
              <a:rPr lang="en-AU" dirty="0">
                <a:latin typeface="Consolas" panose="020B0609020204030204" pitchFamily="49" charset="0"/>
              </a:rPr>
              <a:t> </a:t>
            </a:r>
            <a:r>
              <a:rPr lang="en-AU" dirty="0" err="1">
                <a:latin typeface="Consolas" panose="020B0609020204030204" pitchFamily="49" charset="0"/>
              </a:rPr>
              <a:t>argument.Property</a:t>
            </a:r>
            <a:endParaRPr lang="en-AU" dirty="0">
              <a:latin typeface="Consolas" panose="020B0609020204030204" pitchFamily="49" charset="0"/>
            </a:endParaRPr>
          </a:p>
          <a:p>
            <a:r>
              <a:rPr lang="en-AU" dirty="0">
                <a:latin typeface="Consolas" panose="020B0609020204030204" pitchFamily="49" charset="0"/>
              </a:rPr>
              <a: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amazingValue</a:t>
            </a:r>
            <a:r>
              <a:rPr lang="en-AU" dirty="0">
                <a:latin typeface="Consolas" panose="020B0609020204030204" pitchFamily="49" charset="0"/>
              </a:rPr>
              <a:t> =</a:t>
            </a:r>
          </a:p>
          <a:p>
            <a:r>
              <a:rPr lang="en-AU" dirty="0">
                <a:latin typeface="Consolas" panose="020B0609020204030204" pitchFamily="49" charset="0"/>
              </a:rPr>
              <a:t>    </a:t>
            </a:r>
            <a:r>
              <a:rPr lang="en-AU" dirty="0" err="1">
                <a:latin typeface="Consolas" panose="020B0609020204030204" pitchFamily="49" charset="0"/>
              </a:rPr>
              <a:t>somethingElse.NoIdea</a:t>
            </a:r>
            <a:endParaRPr lang="en-AU" dirty="0"/>
          </a:p>
        </p:txBody>
      </p:sp>
      <p:sp>
        <p:nvSpPr>
          <p:cNvPr id="11" name="Rectangle 10">
            <a:extLst>
              <a:ext uri="{FF2B5EF4-FFF2-40B4-BE49-F238E27FC236}">
                <a16:creationId xmlns:a16="http://schemas.microsoft.com/office/drawing/2014/main" id="{16C6E07B-700A-4173-915A-D1FE959E4230}"/>
              </a:ext>
            </a:extLst>
          </p:cNvPr>
          <p:cNvSpPr/>
          <p:nvPr/>
        </p:nvSpPr>
        <p:spPr>
          <a:xfrm>
            <a:off x="312820" y="2681692"/>
            <a:ext cx="4997079" cy="646331"/>
          </a:xfrm>
          <a:prstGeom prst="rect">
            <a:avLst/>
          </a:prstGeom>
        </p:spPr>
        <p:txBody>
          <a:bodyPr wrap="square">
            <a:spAutoFit/>
          </a:bodyPr>
          <a:lstStyle/>
          <a:p>
            <a:r>
              <a:rPr lang="en-AU" dirty="0">
                <a:solidFill>
                  <a:srgbClr val="8F4E8B"/>
                </a:solidFill>
                <a:latin typeface="Consolas" panose="020B0609020204030204" pitchFamily="49" charset="0"/>
              </a:rPr>
              <a:t>  let</a:t>
            </a:r>
            <a:r>
              <a:rPr lang="en-AU" dirty="0">
                <a:latin typeface="Consolas" panose="020B0609020204030204" pitchFamily="49" charset="0"/>
              </a:rPr>
              <a:t> </a:t>
            </a:r>
            <a:r>
              <a:rPr lang="en-AU" dirty="0" err="1">
                <a:latin typeface="Consolas" panose="020B0609020204030204" pitchFamily="49" charset="0"/>
              </a:rPr>
              <a:t>amazingValue</a:t>
            </a:r>
            <a:r>
              <a:rPr lang="en-AU" dirty="0">
                <a:latin typeface="Consolas" panose="020B0609020204030204" pitchFamily="49" charset="0"/>
              </a:rPr>
              <a:t> = </a:t>
            </a:r>
          </a:p>
          <a:p>
            <a:r>
              <a:rPr lang="en-AU" dirty="0">
                <a:latin typeface="Consolas" panose="020B0609020204030204" pitchFamily="49" charset="0"/>
              </a:rPr>
              <a:t>    </a:t>
            </a:r>
            <a:r>
              <a:rPr lang="en-AU" dirty="0" err="1">
                <a:latin typeface="Consolas" panose="020B0609020204030204" pitchFamily="49" charset="0"/>
              </a:rPr>
              <a:t>extractedThing</a:t>
            </a:r>
            <a:r>
              <a:rPr lang="en-AU" dirty="0">
                <a:latin typeface="Consolas" panose="020B0609020204030204" pitchFamily="49" charset="0"/>
              </a:rPr>
              <a:t> something argument</a:t>
            </a:r>
            <a:endParaRPr lang="en-AU" dirty="0"/>
          </a:p>
        </p:txBody>
      </p:sp>
      <p:sp>
        <p:nvSpPr>
          <p:cNvPr id="3" name="Rectangle 2">
            <a:extLst>
              <a:ext uri="{FF2B5EF4-FFF2-40B4-BE49-F238E27FC236}">
                <a16:creationId xmlns:a16="http://schemas.microsoft.com/office/drawing/2014/main" id="{9A3CE39F-8812-4158-B86B-23233E10A912}"/>
              </a:ext>
            </a:extLst>
          </p:cNvPr>
          <p:cNvSpPr/>
          <p:nvPr/>
        </p:nvSpPr>
        <p:spPr>
          <a:xfrm>
            <a:off x="312820" y="5908018"/>
            <a:ext cx="5376793" cy="369332"/>
          </a:xfrm>
          <a:prstGeom prst="rect">
            <a:avLst/>
          </a:prstGeom>
        </p:spPr>
        <p:txBody>
          <a:bodyPr wrap="none">
            <a:spAutoFit/>
          </a:bodyPr>
          <a:lstStyle/>
          <a:p>
            <a:r>
              <a:rPr lang="en-AU" dirty="0">
                <a:solidFill>
                  <a:schemeClr val="accent5"/>
                </a:solidFill>
                <a:latin typeface="Consolas" panose="020B0609020204030204" pitchFamily="49" charset="0"/>
              </a:rPr>
              <a:t>return</a:t>
            </a:r>
            <a:r>
              <a:rPr lang="en-AU" dirty="0">
                <a:latin typeface="Consolas" panose="020B0609020204030204" pitchFamily="49" charset="0"/>
              </a:rPr>
              <a:t> </a:t>
            </a:r>
            <a:r>
              <a:rPr lang="en-AU" dirty="0" err="1">
                <a:latin typeface="Consolas" panose="020B0609020204030204" pitchFamily="49" charset="0"/>
              </a:rPr>
              <a:t>list.Select</a:t>
            </a:r>
            <a:r>
              <a:rPr lang="en-AU" dirty="0">
                <a:latin typeface="Consolas" panose="020B0609020204030204" pitchFamily="49" charset="0"/>
              </a:rPr>
              <a:t>(l =&gt; l + </a:t>
            </a:r>
            <a:r>
              <a:rPr lang="en-AU" dirty="0" err="1">
                <a:latin typeface="Consolas" panose="020B0609020204030204" pitchFamily="49" charset="0"/>
              </a:rPr>
              <a:t>GetNumber</a:t>
            </a:r>
            <a:r>
              <a:rPr lang="en-AU" dirty="0">
                <a:latin typeface="Consolas" panose="020B0609020204030204" pitchFamily="49" charset="0"/>
              </a:rPr>
              <a:t>());</a:t>
            </a:r>
          </a:p>
        </p:txBody>
      </p:sp>
      <p:sp>
        <p:nvSpPr>
          <p:cNvPr id="12" name="Rectangle 11">
            <a:extLst>
              <a:ext uri="{FF2B5EF4-FFF2-40B4-BE49-F238E27FC236}">
                <a16:creationId xmlns:a16="http://schemas.microsoft.com/office/drawing/2014/main" id="{4DD049D7-9E28-4038-B600-FA2F1088EE59}"/>
              </a:ext>
            </a:extLst>
          </p:cNvPr>
          <p:cNvSpPr/>
          <p:nvPr/>
        </p:nvSpPr>
        <p:spPr>
          <a:xfrm>
            <a:off x="7255565" y="5721911"/>
            <a:ext cx="4745775" cy="646331"/>
          </a:xfrm>
          <a:prstGeom prst="rect">
            <a:avLst/>
          </a:prstGeom>
        </p:spPr>
        <p:txBody>
          <a:bodyPr wrap="square">
            <a:spAutoFit/>
          </a:bodyPr>
          <a:lstStyle/>
          <a:p>
            <a:r>
              <a:rPr lang="en-AU" dirty="0">
                <a:solidFill>
                  <a:schemeClr val="accent5"/>
                </a:solidFill>
                <a:latin typeface="Consolas" panose="020B0609020204030204" pitchFamily="49" charset="0"/>
              </a:rPr>
              <a:t>var</a:t>
            </a:r>
            <a:r>
              <a:rPr lang="en-AU" dirty="0">
                <a:latin typeface="Consolas" panose="020B0609020204030204" pitchFamily="49" charset="0"/>
              </a:rPr>
              <a:t> number = </a:t>
            </a:r>
            <a:r>
              <a:rPr lang="en-AU" dirty="0" err="1">
                <a:latin typeface="Consolas" panose="020B0609020204030204" pitchFamily="49" charset="0"/>
              </a:rPr>
              <a:t>GetNumber</a:t>
            </a:r>
            <a:r>
              <a:rPr lang="en-AU" dirty="0">
                <a:latin typeface="Consolas" panose="020B0609020204030204" pitchFamily="49" charset="0"/>
              </a:rPr>
              <a:t>();</a:t>
            </a:r>
          </a:p>
          <a:p>
            <a:r>
              <a:rPr lang="en-AU" dirty="0">
                <a:solidFill>
                  <a:schemeClr val="accent5"/>
                </a:solidFill>
                <a:latin typeface="Consolas" panose="020B0609020204030204" pitchFamily="49" charset="0"/>
              </a:rPr>
              <a:t>return</a:t>
            </a:r>
            <a:r>
              <a:rPr lang="en-AU" dirty="0">
                <a:latin typeface="Consolas" panose="020B0609020204030204" pitchFamily="49" charset="0"/>
              </a:rPr>
              <a:t> </a:t>
            </a:r>
            <a:r>
              <a:rPr lang="en-AU" dirty="0" err="1">
                <a:latin typeface="Consolas" panose="020B0609020204030204" pitchFamily="49" charset="0"/>
              </a:rPr>
              <a:t>list.Select</a:t>
            </a:r>
            <a:r>
              <a:rPr lang="en-AU" dirty="0">
                <a:latin typeface="Consolas" panose="020B0609020204030204" pitchFamily="49" charset="0"/>
              </a:rPr>
              <a:t>(l =&gt; l + number);</a:t>
            </a:r>
          </a:p>
        </p:txBody>
      </p:sp>
      <p:grpSp>
        <p:nvGrpSpPr>
          <p:cNvPr id="18" name="Group 17">
            <a:extLst>
              <a:ext uri="{FF2B5EF4-FFF2-40B4-BE49-F238E27FC236}">
                <a16:creationId xmlns:a16="http://schemas.microsoft.com/office/drawing/2014/main" id="{775138C3-5B03-4E4E-A68A-88C6FFE747E6}"/>
              </a:ext>
            </a:extLst>
          </p:cNvPr>
          <p:cNvGrpSpPr/>
          <p:nvPr/>
        </p:nvGrpSpPr>
        <p:grpSpPr>
          <a:xfrm>
            <a:off x="4581939" y="5286419"/>
            <a:ext cx="4870174" cy="672548"/>
            <a:chOff x="4581939" y="5286419"/>
            <a:chExt cx="4870174" cy="672548"/>
          </a:xfrm>
        </p:grpSpPr>
        <p:sp>
          <p:nvSpPr>
            <p:cNvPr id="16" name="Freeform: Shape 15">
              <a:extLst>
                <a:ext uri="{FF2B5EF4-FFF2-40B4-BE49-F238E27FC236}">
                  <a16:creationId xmlns:a16="http://schemas.microsoft.com/office/drawing/2014/main" id="{9956CC29-2D87-4D35-A5C6-F4052657CF56}"/>
                </a:ext>
              </a:extLst>
            </p:cNvPr>
            <p:cNvSpPr/>
            <p:nvPr/>
          </p:nvSpPr>
          <p:spPr>
            <a:xfrm>
              <a:off x="4581939" y="5619139"/>
              <a:ext cx="4870174" cy="314522"/>
            </a:xfrm>
            <a:custGeom>
              <a:avLst/>
              <a:gdLst>
                <a:gd name="connsiteX0" fmla="*/ 0 w 4870174"/>
                <a:gd name="connsiteY0" fmla="*/ 314522 h 314522"/>
                <a:gd name="connsiteX1" fmla="*/ 1610139 w 4870174"/>
                <a:gd name="connsiteY1" fmla="*/ 6409 h 314522"/>
                <a:gd name="connsiteX2" fmla="*/ 4870174 w 4870174"/>
                <a:gd name="connsiteY2" fmla="*/ 135618 h 314522"/>
              </a:gdLst>
              <a:ahLst/>
              <a:cxnLst>
                <a:cxn ang="0">
                  <a:pos x="connsiteX0" y="connsiteY0"/>
                </a:cxn>
                <a:cxn ang="0">
                  <a:pos x="connsiteX1" y="connsiteY1"/>
                </a:cxn>
                <a:cxn ang="0">
                  <a:pos x="connsiteX2" y="connsiteY2"/>
                </a:cxn>
              </a:cxnLst>
              <a:rect l="l" t="t" r="r" b="b"/>
              <a:pathLst>
                <a:path w="4870174" h="314522">
                  <a:moveTo>
                    <a:pt x="0" y="314522"/>
                  </a:moveTo>
                  <a:cubicBezTo>
                    <a:pt x="399221" y="175374"/>
                    <a:pt x="798443" y="36226"/>
                    <a:pt x="1610139" y="6409"/>
                  </a:cubicBezTo>
                  <a:cubicBezTo>
                    <a:pt x="2421835" y="-23408"/>
                    <a:pt x="3646004" y="56105"/>
                    <a:pt x="4870174" y="135618"/>
                  </a:cubicBezTo>
                </a:path>
              </a:pathLst>
            </a:custGeom>
            <a:noFill/>
            <a:ln w="28575">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Multiplication Sign 16">
              <a:extLst>
                <a:ext uri="{FF2B5EF4-FFF2-40B4-BE49-F238E27FC236}">
                  <a16:creationId xmlns:a16="http://schemas.microsoft.com/office/drawing/2014/main" id="{3AF686DD-2204-46CB-A853-490B27A5F6B6}"/>
                </a:ext>
              </a:extLst>
            </p:cNvPr>
            <p:cNvSpPr/>
            <p:nvPr/>
          </p:nvSpPr>
          <p:spPr>
            <a:xfrm>
              <a:off x="6154797" y="5286419"/>
              <a:ext cx="672548" cy="672548"/>
            </a:xfrm>
            <a:prstGeom prst="mathMultiply">
              <a:avLst>
                <a:gd name="adj1" fmla="val 7264"/>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72948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xit" presetSubtype="0" fill="hold" grpId="1" nodeType="withEffect">
                                  <p:stCondLst>
                                    <p:cond delay="0"/>
                                  </p:stCondLst>
                                  <p:childTnLst>
                                    <p:animEffect transition="out" filter="fade">
                                      <p:cBhvr>
                                        <p:cTn id="32" dur="250"/>
                                        <p:tgtEl>
                                          <p:spTgt spid="7"/>
                                        </p:tgtEl>
                                      </p:cBhvr>
                                    </p:animEffect>
                                    <p:set>
                                      <p:cBhvr>
                                        <p:cTn id="33" dur="1" fill="hold">
                                          <p:stCondLst>
                                            <p:cond delay="24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50"/>
                                        <p:tgtEl>
                                          <p:spTgt spid="8"/>
                                        </p:tgtEl>
                                      </p:cBhvr>
                                    </p:animEffect>
                                    <p:set>
                                      <p:cBhvr>
                                        <p:cTn id="36" dur="1" fill="hold">
                                          <p:stCondLst>
                                            <p:cond delay="249"/>
                                          </p:stCondLst>
                                        </p:cTn>
                                        <p:tgtEl>
                                          <p:spTgt spid="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250"/>
                                        <p:tgtEl>
                                          <p:spTgt spid="5"/>
                                        </p:tgtEl>
                                      </p:cBhvr>
                                    </p:animEffect>
                                    <p:set>
                                      <p:cBhvr>
                                        <p:cTn id="39" dur="1" fill="hold">
                                          <p:stCondLst>
                                            <p:cond delay="249"/>
                                          </p:stCondLst>
                                        </p:cTn>
                                        <p:tgtEl>
                                          <p:spTgt spid="5"/>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9" presetClass="emph" presetSubtype="0" grpId="1" nodeType="clickEffect">
                                  <p:stCondLst>
                                    <p:cond delay="0"/>
                                  </p:stCondLst>
                                  <p:childTnLst>
                                    <p:set>
                                      <p:cBhvr>
                                        <p:cTn id="45" dur="indefinite"/>
                                        <p:tgtEl>
                                          <p:spTgt spid="6"/>
                                        </p:tgtEl>
                                        <p:attrNameLst>
                                          <p:attrName>style.opacity</p:attrName>
                                        </p:attrNameLst>
                                      </p:cBhvr>
                                      <p:to>
                                        <p:strVal val="0.25"/>
                                      </p:to>
                                    </p:set>
                                    <p:animEffect filter="image" prLst="opacity: 0.25">
                                      <p:cBhvr rctx="IE">
                                        <p:cTn id="46" dur="indefinite"/>
                                        <p:tgtEl>
                                          <p:spTgt spid="6"/>
                                        </p:tgtEl>
                                      </p:cBhvr>
                                    </p:animEffect>
                                  </p:childTnLst>
                                </p:cTn>
                              </p:par>
                              <p:par>
                                <p:cTn id="47" presetID="9" presetClass="emph" presetSubtype="0" grpId="1" nodeType="withEffect">
                                  <p:stCondLst>
                                    <p:cond delay="0"/>
                                  </p:stCondLst>
                                  <p:childTnLst>
                                    <p:set>
                                      <p:cBhvr>
                                        <p:cTn id="48" dur="indefinite"/>
                                        <p:tgtEl>
                                          <p:spTgt spid="9"/>
                                        </p:tgtEl>
                                        <p:attrNameLst>
                                          <p:attrName>style.opacity</p:attrName>
                                        </p:attrNameLst>
                                      </p:cBhvr>
                                      <p:to>
                                        <p:strVal val="0.25"/>
                                      </p:to>
                                    </p:set>
                                    <p:animEffect filter="image" prLst="opacity: 0.25">
                                      <p:cBhvr rctx="IE">
                                        <p:cTn id="49" dur="indefinite"/>
                                        <p:tgtEl>
                                          <p:spTgt spid="9"/>
                                        </p:tgtEl>
                                      </p:cBhvr>
                                    </p:animEffect>
                                  </p:childTnLst>
                                </p:cTn>
                              </p:par>
                              <p:par>
                                <p:cTn id="50" presetID="9" presetClass="emph" presetSubtype="0" grpId="1" nodeType="withEffect">
                                  <p:stCondLst>
                                    <p:cond delay="0"/>
                                  </p:stCondLst>
                                  <p:childTnLst>
                                    <p:set>
                                      <p:cBhvr>
                                        <p:cTn id="51" dur="indefinite"/>
                                        <p:tgtEl>
                                          <p:spTgt spid="11"/>
                                        </p:tgtEl>
                                        <p:attrNameLst>
                                          <p:attrName>style.opacity</p:attrName>
                                        </p:attrNameLst>
                                      </p:cBhvr>
                                      <p:to>
                                        <p:strVal val="0.25"/>
                                      </p:to>
                                    </p:set>
                                    <p:animEffect filter="image" prLst="opacity: 0.25">
                                      <p:cBhvr rctx="IE">
                                        <p:cTn id="52" dur="indefinite"/>
                                        <p:tgtEl>
                                          <p:spTgt spid="11"/>
                                        </p:tgtEl>
                                      </p:cBhvr>
                                    </p:animEffect>
                                  </p:childTnLst>
                                </p:cTn>
                              </p:par>
                              <p:par>
                                <p:cTn id="53" presetID="9" presetClass="emph" presetSubtype="0" grpId="0" nodeType="withEffect">
                                  <p:stCondLst>
                                    <p:cond delay="0"/>
                                  </p:stCondLst>
                                  <p:childTnLst>
                                    <p:set>
                                      <p:cBhvr>
                                        <p:cTn id="54" dur="indefinite"/>
                                        <p:tgtEl>
                                          <p:spTgt spid="4"/>
                                        </p:tgtEl>
                                        <p:attrNameLst>
                                          <p:attrName>style.opacity</p:attrName>
                                        </p:attrNameLst>
                                      </p:cBhvr>
                                      <p:to>
                                        <p:strVal val="0.25"/>
                                      </p:to>
                                    </p:set>
                                    <p:animEffect filter="image" prLst="opacity: 0.25">
                                      <p:cBhvr rctx="IE">
                                        <p:cTn id="55" dur="indefinite"/>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250"/>
                                        <p:tgtEl>
                                          <p:spTgt spid="3"/>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25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6" grpId="0"/>
      <p:bldP spid="6" grpId="1"/>
      <p:bldP spid="7" grpId="0" animBg="1"/>
      <p:bldP spid="7" grpId="1" animBg="1"/>
      <p:bldP spid="8" grpId="0" animBg="1"/>
      <p:bldP spid="8" grpId="1" animBg="1"/>
      <p:bldP spid="9" grpId="0"/>
      <p:bldP spid="9" grpId="1"/>
      <p:bldP spid="10" grpId="0"/>
      <p:bldP spid="11" grpId="0"/>
      <p:bldP spid="11" grpId="1"/>
      <p:bldP spid="3"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715C-71E9-4EC9-AFF5-F81BF8349622}"/>
              </a:ext>
            </a:extLst>
          </p:cNvPr>
          <p:cNvSpPr>
            <a:spLocks noGrp="1"/>
          </p:cNvSpPr>
          <p:nvPr>
            <p:ph type="title"/>
          </p:nvPr>
        </p:nvSpPr>
        <p:spPr/>
        <p:txBody>
          <a:bodyPr/>
          <a:lstStyle/>
          <a:p>
            <a:r>
              <a:rPr lang="en-AU" dirty="0"/>
              <a:t>Functions as “First Class Values”</a:t>
            </a:r>
          </a:p>
        </p:txBody>
      </p:sp>
      <p:sp>
        <p:nvSpPr>
          <p:cNvPr id="5" name="TextBox 4">
            <a:extLst>
              <a:ext uri="{FF2B5EF4-FFF2-40B4-BE49-F238E27FC236}">
                <a16:creationId xmlns:a16="http://schemas.microsoft.com/office/drawing/2014/main" id="{AEC613D0-B222-4BC9-8D79-4AD047D5C24C}"/>
              </a:ext>
            </a:extLst>
          </p:cNvPr>
          <p:cNvSpPr txBox="1"/>
          <p:nvPr/>
        </p:nvSpPr>
        <p:spPr>
          <a:xfrm>
            <a:off x="312821" y="2566583"/>
            <a:ext cx="5756704" cy="2585323"/>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solidFill>
                  <a:schemeClr val="accent1"/>
                </a:solidFill>
                <a:latin typeface="Consolas" panose="020B0609020204030204" pitchFamily="49" charset="0"/>
              </a:rPr>
              <a:t>concat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 </a:t>
            </a:r>
            <a:br>
              <a:rPr lang="en-AU" dirty="0">
                <a:latin typeface="Consolas" panose="020B0609020204030204" pitchFamily="49" charset="0"/>
              </a:rPr>
            </a:br>
            <a:r>
              <a:rPr lang="en-AU" dirty="0">
                <a:solidFill>
                  <a:srgbClr val="8F4E8B"/>
                </a:solidFill>
                <a:latin typeface="Consolas" panose="020B0609020204030204" pitchFamily="49" charset="0"/>
              </a:rPr>
              <a:t>  fun</a:t>
            </a:r>
            <a:r>
              <a:rPr lang="en-AU" dirty="0">
                <a:latin typeface="Consolas" panose="020B0609020204030204" pitchFamily="49" charset="0"/>
              </a:rPr>
              <a:t> 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a:t>
            </a:r>
            <a:r>
              <a:rPr lang="en-AU" dirty="0">
                <a:solidFill>
                  <a:srgbClr val="8F4E8B"/>
                </a:solidFill>
                <a:latin typeface="Consolas" panose="020B0609020204030204" pitchFamily="49" charset="0"/>
              </a:rPr>
              <a:t>-&gt;</a:t>
            </a:r>
            <a:r>
              <a:rPr lang="en-AU" dirty="0">
                <a:latin typeface="Consolas" panose="020B0609020204030204" pitchFamily="49" charset="0"/>
              </a:rPr>
              <a:t> first + " " + second</a:t>
            </a: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solidFill>
                  <a:schemeClr val="accent6"/>
                </a:solidFill>
                <a:latin typeface="Consolas" panose="020B0609020204030204" pitchFamily="49" charset="0"/>
              </a:rPr>
              <a:t>isOdd</a:t>
            </a:r>
            <a:r>
              <a:rPr lang="en-AU" dirty="0">
                <a:latin typeface="Consolas" panose="020B0609020204030204" pitchFamily="49" charset="0"/>
              </a:rPr>
              <a:t> </a:t>
            </a:r>
            <a:r>
              <a:rPr lang="en-AU" dirty="0" err="1">
                <a:latin typeface="Consolas" panose="020B0609020204030204" pitchFamily="49" charset="0"/>
              </a:rPr>
              <a:t>i</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i</a:t>
            </a:r>
            <a:r>
              <a:rPr lang="en-AU" dirty="0">
                <a:latin typeface="Consolas" panose="020B0609020204030204" pitchFamily="49" charset="0"/>
              </a:rPr>
              <a:t> % 2 = 1</a:t>
            </a: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onlyOdds</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List.filter</a:t>
            </a:r>
            <a:r>
              <a:rPr lang="en-AU" dirty="0">
                <a:latin typeface="Consolas" panose="020B0609020204030204" pitchFamily="49" charset="0"/>
              </a:rPr>
              <a:t> </a:t>
            </a:r>
            <a:r>
              <a:rPr lang="en-AU" dirty="0" err="1">
                <a:solidFill>
                  <a:schemeClr val="accent6"/>
                </a:solidFill>
                <a:latin typeface="Consolas" panose="020B0609020204030204" pitchFamily="49" charset="0"/>
              </a:rPr>
              <a:t>isOdd</a:t>
            </a:r>
            <a:r>
              <a:rPr lang="en-AU" dirty="0">
                <a:latin typeface="Consolas" panose="020B0609020204030204" pitchFamily="49" charset="0"/>
              </a:rPr>
              <a:t> [1;2;3;4;5]</a:t>
            </a: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solidFill>
                  <a:schemeClr val="accent2">
                    <a:lumMod val="75000"/>
                  </a:schemeClr>
                </a:solidFill>
                <a:latin typeface="Consolas" panose="020B0609020204030204" pitchFamily="49" charset="0"/>
              </a:rPr>
              <a:t>listFilterer</a:t>
            </a:r>
            <a:r>
              <a:rPr lang="en-AU" dirty="0">
                <a:latin typeface="Consolas" panose="020B0609020204030204" pitchFamily="49" charset="0"/>
              </a:rPr>
              <a:t> predicate </a:t>
            </a:r>
            <a:r>
              <a:rPr lang="en-AU" dirty="0">
                <a:solidFill>
                  <a:srgbClr val="8F4E8B"/>
                </a:solidFill>
                <a:latin typeface="Consolas" panose="020B0609020204030204" pitchFamily="49" charset="0"/>
              </a:rPr>
              <a:t>=</a:t>
            </a:r>
            <a:br>
              <a:rPr lang="en-AU" dirty="0">
                <a:latin typeface="Consolas" panose="020B0609020204030204" pitchFamily="49" charset="0"/>
              </a:rPr>
            </a:br>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list </a:t>
            </a:r>
            <a:r>
              <a:rPr lang="en-AU" dirty="0">
                <a:solidFill>
                  <a:srgbClr val="8F4E8B"/>
                </a:solidFill>
                <a:latin typeface="Consolas" panose="020B0609020204030204" pitchFamily="49" charset="0"/>
              </a:rPr>
              <a:t>-&gt;</a:t>
            </a:r>
            <a:br>
              <a:rPr lang="en-AU" dirty="0">
                <a:latin typeface="Consolas" panose="020B0609020204030204" pitchFamily="49" charset="0"/>
              </a:rPr>
            </a:br>
            <a:r>
              <a:rPr lang="en-AU" dirty="0">
                <a:latin typeface="Consolas" panose="020B0609020204030204" pitchFamily="49" charset="0"/>
              </a:rPr>
              <a:t>    </a:t>
            </a:r>
            <a:r>
              <a:rPr lang="en-AU" dirty="0" err="1">
                <a:latin typeface="Consolas" panose="020B0609020204030204" pitchFamily="49" charset="0"/>
              </a:rPr>
              <a:t>List.filter</a:t>
            </a:r>
            <a:r>
              <a:rPr lang="en-AU" dirty="0">
                <a:latin typeface="Consolas" panose="020B0609020204030204" pitchFamily="49" charset="0"/>
              </a:rPr>
              <a:t> predicate list</a:t>
            </a:r>
          </a:p>
        </p:txBody>
      </p:sp>
      <p:pic>
        <p:nvPicPr>
          <p:cNvPr id="4" name="Picture 3">
            <a:extLst>
              <a:ext uri="{FF2B5EF4-FFF2-40B4-BE49-F238E27FC236}">
                <a16:creationId xmlns:a16="http://schemas.microsoft.com/office/drawing/2014/main" id="{ADE766AF-BBB8-4C57-A21E-698F219DD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062" y="2488170"/>
            <a:ext cx="5366117" cy="3175651"/>
          </a:xfrm>
          <a:prstGeom prst="rect">
            <a:avLst/>
          </a:prstGeom>
        </p:spPr>
      </p:pic>
    </p:spTree>
    <p:extLst>
      <p:ext uri="{BB962C8B-B14F-4D97-AF65-F5344CB8AC3E}">
        <p14:creationId xmlns:p14="http://schemas.microsoft.com/office/powerpoint/2010/main" val="2786742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250"/>
                                        <p:tgtEl>
                                          <p:spTgt spid="5">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25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25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412A66A-8335-4E83-BC2E-F702D078A139}"/>
              </a:ext>
            </a:extLst>
          </p:cNvPr>
          <p:cNvSpPr txBox="1"/>
          <p:nvPr/>
        </p:nvSpPr>
        <p:spPr>
          <a:xfrm>
            <a:off x="312821" y="3990940"/>
            <a:ext cx="2590774"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int</a:t>
            </a:r>
            <a:r>
              <a:rPr lang="en-AU" dirty="0">
                <a:solidFill>
                  <a:srgbClr val="8F4E8B"/>
                </a:solidFill>
                <a:latin typeface="Consolas" panose="020B0609020204030204" pitchFamily="49" charset="0"/>
              </a:rPr>
              <a:t>)</a:t>
            </a:r>
          </a:p>
        </p:txBody>
      </p:sp>
      <p:sp>
        <p:nvSpPr>
          <p:cNvPr id="34" name="TextBox 33">
            <a:extLst>
              <a:ext uri="{FF2B5EF4-FFF2-40B4-BE49-F238E27FC236}">
                <a16:creationId xmlns:a16="http://schemas.microsoft.com/office/drawing/2014/main" id="{3B8B47A1-676B-4EEC-B344-B40472D34E79}"/>
              </a:ext>
            </a:extLst>
          </p:cNvPr>
          <p:cNvSpPr txBox="1"/>
          <p:nvPr/>
        </p:nvSpPr>
        <p:spPr>
          <a:xfrm>
            <a:off x="315930" y="3994044"/>
            <a:ext cx="2590774" cy="369332"/>
          </a:xfrm>
          <a:prstGeom prst="rect">
            <a:avLst/>
          </a:prstGeom>
          <a:noFill/>
        </p:spPr>
        <p:txBody>
          <a:bodyPr wrap="none" rtlCol="0">
            <a:noAutofit/>
          </a:bodyPr>
          <a:lstStyle/>
          <a:p>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int</a:t>
            </a:r>
            <a:endParaRPr lang="en-AU" dirty="0">
              <a:solidFill>
                <a:srgbClr val="8F4E8B"/>
              </a:solidFill>
              <a:latin typeface="Consolas" panose="020B0609020204030204" pitchFamily="49" charset="0"/>
            </a:endParaRPr>
          </a:p>
        </p:txBody>
      </p:sp>
      <p:sp>
        <p:nvSpPr>
          <p:cNvPr id="2" name="Title 1">
            <a:extLst>
              <a:ext uri="{FF2B5EF4-FFF2-40B4-BE49-F238E27FC236}">
                <a16:creationId xmlns:a16="http://schemas.microsoft.com/office/drawing/2014/main" id="{76E79B56-3EBC-43A4-85A6-7D1EB20DDD93}"/>
              </a:ext>
            </a:extLst>
          </p:cNvPr>
          <p:cNvSpPr>
            <a:spLocks noGrp="1"/>
          </p:cNvSpPr>
          <p:nvPr>
            <p:ph type="title"/>
          </p:nvPr>
        </p:nvSpPr>
        <p:spPr/>
        <p:txBody>
          <a:bodyPr/>
          <a:lstStyle/>
          <a:p>
            <a:r>
              <a:rPr lang="en-AU"/>
              <a:t>Curried Functions</a:t>
            </a:r>
          </a:p>
        </p:txBody>
      </p:sp>
      <p:pic>
        <p:nvPicPr>
          <p:cNvPr id="5" name="Content Placeholder 4">
            <a:extLst>
              <a:ext uri="{FF2B5EF4-FFF2-40B4-BE49-F238E27FC236}">
                <a16:creationId xmlns:a16="http://schemas.microsoft.com/office/drawing/2014/main" id="{12A47437-C258-4454-A34F-8251A01D8D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60818" y="1807790"/>
            <a:ext cx="4615252" cy="4615252"/>
          </a:xfrm>
        </p:spPr>
      </p:pic>
      <p:sp>
        <p:nvSpPr>
          <p:cNvPr id="6" name="TextBox 5">
            <a:extLst>
              <a:ext uri="{FF2B5EF4-FFF2-40B4-BE49-F238E27FC236}">
                <a16:creationId xmlns:a16="http://schemas.microsoft.com/office/drawing/2014/main" id="{08AE46DA-00B8-4934-A7BC-2841528FF385}"/>
              </a:ext>
            </a:extLst>
          </p:cNvPr>
          <p:cNvSpPr txBox="1"/>
          <p:nvPr/>
        </p:nvSpPr>
        <p:spPr>
          <a:xfrm>
            <a:off x="312821" y="2057014"/>
            <a:ext cx="1830950"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int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string</a:t>
            </a:r>
          </a:p>
        </p:txBody>
      </p:sp>
      <p:grpSp>
        <p:nvGrpSpPr>
          <p:cNvPr id="36" name="Group 35">
            <a:extLst>
              <a:ext uri="{FF2B5EF4-FFF2-40B4-BE49-F238E27FC236}">
                <a16:creationId xmlns:a16="http://schemas.microsoft.com/office/drawing/2014/main" id="{127B2711-11A5-4BD8-9F01-F8621CFA5B32}"/>
              </a:ext>
            </a:extLst>
          </p:cNvPr>
          <p:cNvGrpSpPr/>
          <p:nvPr/>
        </p:nvGrpSpPr>
        <p:grpSpPr>
          <a:xfrm>
            <a:off x="312821" y="2055542"/>
            <a:ext cx="1634807" cy="1106462"/>
            <a:chOff x="312821" y="2055542"/>
            <a:chExt cx="1634807" cy="1106462"/>
          </a:xfrm>
        </p:grpSpPr>
        <p:sp>
          <p:nvSpPr>
            <p:cNvPr id="7" name="Rectangle 6">
              <a:extLst>
                <a:ext uri="{FF2B5EF4-FFF2-40B4-BE49-F238E27FC236}">
                  <a16:creationId xmlns:a16="http://schemas.microsoft.com/office/drawing/2014/main" id="{1F9611A6-AE78-4976-A6DD-79388927FADC}"/>
                </a:ext>
              </a:extLst>
            </p:cNvPr>
            <p:cNvSpPr/>
            <p:nvPr/>
          </p:nvSpPr>
          <p:spPr>
            <a:xfrm>
              <a:off x="312821" y="2055542"/>
              <a:ext cx="564257"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a:extLst>
                <a:ext uri="{FF2B5EF4-FFF2-40B4-BE49-F238E27FC236}">
                  <a16:creationId xmlns:a16="http://schemas.microsoft.com/office/drawing/2014/main" id="{67A27E42-A7A1-48FF-A71B-B365E971CA7E}"/>
                </a:ext>
              </a:extLst>
            </p:cNvPr>
            <p:cNvCxnSpPr>
              <a:cxnSpLocks/>
              <a:endCxn id="7" idx="2"/>
            </p:cNvCxnSpPr>
            <p:nvPr/>
          </p:nvCxnSpPr>
          <p:spPr>
            <a:xfrm flipH="1" flipV="1">
              <a:off x="594950" y="2426346"/>
              <a:ext cx="151499" cy="36933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94C87B-CC35-4509-B4B1-5E24D718A56C}"/>
                </a:ext>
              </a:extLst>
            </p:cNvPr>
            <p:cNvSpPr txBox="1"/>
            <p:nvPr/>
          </p:nvSpPr>
          <p:spPr>
            <a:xfrm>
              <a:off x="312821" y="2792672"/>
              <a:ext cx="1634807" cy="369332"/>
            </a:xfrm>
            <a:prstGeom prst="rect">
              <a:avLst/>
            </a:prstGeom>
            <a:noFill/>
          </p:spPr>
          <p:txBody>
            <a:bodyPr wrap="none" rtlCol="0">
              <a:spAutoFit/>
            </a:bodyPr>
            <a:lstStyle/>
            <a:p>
              <a:r>
                <a:rPr lang="en-AU" dirty="0">
                  <a:solidFill>
                    <a:schemeClr val="accent6"/>
                  </a:solidFill>
                </a:rPr>
                <a:t>Parameter type</a:t>
              </a:r>
            </a:p>
          </p:txBody>
        </p:sp>
      </p:grpSp>
      <p:grpSp>
        <p:nvGrpSpPr>
          <p:cNvPr id="35" name="Group 34">
            <a:extLst>
              <a:ext uri="{FF2B5EF4-FFF2-40B4-BE49-F238E27FC236}">
                <a16:creationId xmlns:a16="http://schemas.microsoft.com/office/drawing/2014/main" id="{22424DC6-DE78-49E3-AFF0-724ADF06F1B6}"/>
              </a:ext>
            </a:extLst>
          </p:cNvPr>
          <p:cNvGrpSpPr/>
          <p:nvPr/>
        </p:nvGrpSpPr>
        <p:grpSpPr>
          <a:xfrm>
            <a:off x="1262376" y="2055542"/>
            <a:ext cx="1891159" cy="900589"/>
            <a:chOff x="1262376" y="2055542"/>
            <a:chExt cx="1891159" cy="900589"/>
          </a:xfrm>
        </p:grpSpPr>
        <p:sp>
          <p:nvSpPr>
            <p:cNvPr id="12" name="Rectangle 11">
              <a:extLst>
                <a:ext uri="{FF2B5EF4-FFF2-40B4-BE49-F238E27FC236}">
                  <a16:creationId xmlns:a16="http://schemas.microsoft.com/office/drawing/2014/main" id="{20A59E4B-774B-4DA1-92A2-81EC339AB503}"/>
                </a:ext>
              </a:extLst>
            </p:cNvPr>
            <p:cNvSpPr/>
            <p:nvPr/>
          </p:nvSpPr>
          <p:spPr>
            <a:xfrm>
              <a:off x="1262376" y="2055542"/>
              <a:ext cx="809020" cy="3708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Arrow Connector 12">
              <a:extLst>
                <a:ext uri="{FF2B5EF4-FFF2-40B4-BE49-F238E27FC236}">
                  <a16:creationId xmlns:a16="http://schemas.microsoft.com/office/drawing/2014/main" id="{2EB79FF5-6531-47B2-A05C-7FFE4503E396}"/>
                </a:ext>
              </a:extLst>
            </p:cNvPr>
            <p:cNvCxnSpPr>
              <a:cxnSpLocks/>
              <a:endCxn id="12" idx="2"/>
            </p:cNvCxnSpPr>
            <p:nvPr/>
          </p:nvCxnSpPr>
          <p:spPr>
            <a:xfrm flipH="1" flipV="1">
              <a:off x="1666886" y="2426346"/>
              <a:ext cx="194757" cy="3451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4C9F1B-94F4-4BDA-BB06-E10AB95ECFB4}"/>
                </a:ext>
              </a:extLst>
            </p:cNvPr>
            <p:cNvSpPr txBox="1"/>
            <p:nvPr/>
          </p:nvSpPr>
          <p:spPr>
            <a:xfrm>
              <a:off x="1861643" y="2586799"/>
              <a:ext cx="1291892" cy="369332"/>
            </a:xfrm>
            <a:prstGeom prst="rect">
              <a:avLst/>
            </a:prstGeom>
            <a:noFill/>
          </p:spPr>
          <p:txBody>
            <a:bodyPr wrap="none" rtlCol="0">
              <a:spAutoFit/>
            </a:bodyPr>
            <a:lstStyle/>
            <a:p>
              <a:r>
                <a:rPr lang="en-AU" dirty="0">
                  <a:solidFill>
                    <a:schemeClr val="accent1"/>
                  </a:solidFill>
                </a:rPr>
                <a:t>Return type</a:t>
              </a:r>
            </a:p>
          </p:txBody>
        </p:sp>
      </p:grpSp>
      <p:grpSp>
        <p:nvGrpSpPr>
          <p:cNvPr id="37" name="Group 36">
            <a:extLst>
              <a:ext uri="{FF2B5EF4-FFF2-40B4-BE49-F238E27FC236}">
                <a16:creationId xmlns:a16="http://schemas.microsoft.com/office/drawing/2014/main" id="{8AE92883-4A0F-4FC1-B9A4-2049392DC3F6}"/>
              </a:ext>
            </a:extLst>
          </p:cNvPr>
          <p:cNvGrpSpPr/>
          <p:nvPr/>
        </p:nvGrpSpPr>
        <p:grpSpPr>
          <a:xfrm>
            <a:off x="312821" y="3990940"/>
            <a:ext cx="1634807" cy="1106462"/>
            <a:chOff x="312821" y="3990940"/>
            <a:chExt cx="1634807" cy="1106462"/>
          </a:xfrm>
        </p:grpSpPr>
        <p:sp>
          <p:nvSpPr>
            <p:cNvPr id="18" name="Rectangle 17">
              <a:extLst>
                <a:ext uri="{FF2B5EF4-FFF2-40B4-BE49-F238E27FC236}">
                  <a16:creationId xmlns:a16="http://schemas.microsoft.com/office/drawing/2014/main" id="{0193CC9F-2198-4DB9-AF9F-198CB3571E55}"/>
                </a:ext>
              </a:extLst>
            </p:cNvPr>
            <p:cNvSpPr/>
            <p:nvPr/>
          </p:nvSpPr>
          <p:spPr>
            <a:xfrm>
              <a:off x="312821" y="3990940"/>
              <a:ext cx="564257"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2A3BA3DB-167C-4885-8B51-DD2CE2BA55FF}"/>
                </a:ext>
              </a:extLst>
            </p:cNvPr>
            <p:cNvCxnSpPr>
              <a:cxnSpLocks/>
              <a:endCxn id="18" idx="2"/>
            </p:cNvCxnSpPr>
            <p:nvPr/>
          </p:nvCxnSpPr>
          <p:spPr>
            <a:xfrm flipH="1" flipV="1">
              <a:off x="594950" y="4361744"/>
              <a:ext cx="151499" cy="36933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085706F-728E-4949-9BF6-49A2C4590B58}"/>
                </a:ext>
              </a:extLst>
            </p:cNvPr>
            <p:cNvSpPr txBox="1"/>
            <p:nvPr/>
          </p:nvSpPr>
          <p:spPr>
            <a:xfrm>
              <a:off x="312821" y="4728070"/>
              <a:ext cx="1634807" cy="369332"/>
            </a:xfrm>
            <a:prstGeom prst="rect">
              <a:avLst/>
            </a:prstGeom>
            <a:noFill/>
          </p:spPr>
          <p:txBody>
            <a:bodyPr wrap="none" rtlCol="0">
              <a:spAutoFit/>
            </a:bodyPr>
            <a:lstStyle/>
            <a:p>
              <a:r>
                <a:rPr lang="en-AU" dirty="0">
                  <a:solidFill>
                    <a:schemeClr val="accent6"/>
                  </a:solidFill>
                </a:rPr>
                <a:t>Parameter type</a:t>
              </a:r>
            </a:p>
          </p:txBody>
        </p:sp>
      </p:grpSp>
      <p:grpSp>
        <p:nvGrpSpPr>
          <p:cNvPr id="38" name="Group 37">
            <a:extLst>
              <a:ext uri="{FF2B5EF4-FFF2-40B4-BE49-F238E27FC236}">
                <a16:creationId xmlns:a16="http://schemas.microsoft.com/office/drawing/2014/main" id="{FDA2BFEA-A4BB-4DD0-AA93-45EF236222CA}"/>
              </a:ext>
            </a:extLst>
          </p:cNvPr>
          <p:cNvGrpSpPr/>
          <p:nvPr/>
        </p:nvGrpSpPr>
        <p:grpSpPr>
          <a:xfrm>
            <a:off x="1262376" y="3986622"/>
            <a:ext cx="2446393" cy="882566"/>
            <a:chOff x="1262376" y="3986622"/>
            <a:chExt cx="2446393" cy="882566"/>
          </a:xfrm>
        </p:grpSpPr>
        <p:sp>
          <p:nvSpPr>
            <p:cNvPr id="27" name="Rectangle 26">
              <a:extLst>
                <a:ext uri="{FF2B5EF4-FFF2-40B4-BE49-F238E27FC236}">
                  <a16:creationId xmlns:a16="http://schemas.microsoft.com/office/drawing/2014/main" id="{7A3259DA-FA73-448D-B452-D4B7834C1D5E}"/>
                </a:ext>
              </a:extLst>
            </p:cNvPr>
            <p:cNvSpPr/>
            <p:nvPr/>
          </p:nvSpPr>
          <p:spPr>
            <a:xfrm>
              <a:off x="1262376" y="3986622"/>
              <a:ext cx="1546138" cy="3708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8" name="Straight Arrow Connector 27">
              <a:extLst>
                <a:ext uri="{FF2B5EF4-FFF2-40B4-BE49-F238E27FC236}">
                  <a16:creationId xmlns:a16="http://schemas.microsoft.com/office/drawing/2014/main" id="{CFD30107-13F1-47A3-B612-7C6940C20E91}"/>
                </a:ext>
              </a:extLst>
            </p:cNvPr>
            <p:cNvCxnSpPr>
              <a:cxnSpLocks/>
              <a:stCxn id="29" idx="1"/>
              <a:endCxn id="27" idx="2"/>
            </p:cNvCxnSpPr>
            <p:nvPr/>
          </p:nvCxnSpPr>
          <p:spPr>
            <a:xfrm flipH="1" flipV="1">
              <a:off x="2035445" y="4357426"/>
              <a:ext cx="381432" cy="32709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8998C1B-D230-4981-B098-9D549CA97C03}"/>
                </a:ext>
              </a:extLst>
            </p:cNvPr>
            <p:cNvSpPr txBox="1"/>
            <p:nvPr/>
          </p:nvSpPr>
          <p:spPr>
            <a:xfrm>
              <a:off x="2416877" y="4499856"/>
              <a:ext cx="1291892" cy="369332"/>
            </a:xfrm>
            <a:prstGeom prst="rect">
              <a:avLst/>
            </a:prstGeom>
            <a:noFill/>
          </p:spPr>
          <p:txBody>
            <a:bodyPr wrap="none" rtlCol="0">
              <a:spAutoFit/>
            </a:bodyPr>
            <a:lstStyle/>
            <a:p>
              <a:r>
                <a:rPr lang="en-AU" dirty="0">
                  <a:solidFill>
                    <a:schemeClr val="accent1"/>
                  </a:solidFill>
                </a:rPr>
                <a:t>Return type</a:t>
              </a:r>
            </a:p>
          </p:txBody>
        </p:sp>
      </p:grpSp>
      <p:sp>
        <p:nvSpPr>
          <p:cNvPr id="32" name="Rectangle 31">
            <a:extLst>
              <a:ext uri="{FF2B5EF4-FFF2-40B4-BE49-F238E27FC236}">
                <a16:creationId xmlns:a16="http://schemas.microsoft.com/office/drawing/2014/main" id="{EBC2E955-B485-457C-921C-9A339AC123CB}"/>
              </a:ext>
            </a:extLst>
          </p:cNvPr>
          <p:cNvSpPr/>
          <p:nvPr/>
        </p:nvSpPr>
        <p:spPr>
          <a:xfrm>
            <a:off x="290866" y="3402367"/>
            <a:ext cx="6096000" cy="369332"/>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add x y </a:t>
            </a:r>
            <a:r>
              <a:rPr lang="en-AU" dirty="0">
                <a:solidFill>
                  <a:srgbClr val="8F4E8B"/>
                </a:solidFill>
                <a:latin typeface="Consolas" panose="020B0609020204030204" pitchFamily="49" charset="0"/>
              </a:rPr>
              <a:t>= </a:t>
            </a:r>
            <a:r>
              <a:rPr lang="en-AU" dirty="0">
                <a:latin typeface="Consolas" panose="020B0609020204030204" pitchFamily="49" charset="0"/>
              </a:rPr>
              <a:t>x + y</a:t>
            </a:r>
          </a:p>
        </p:txBody>
      </p:sp>
      <p:sp>
        <p:nvSpPr>
          <p:cNvPr id="33" name="Rectangle 32">
            <a:extLst>
              <a:ext uri="{FF2B5EF4-FFF2-40B4-BE49-F238E27FC236}">
                <a16:creationId xmlns:a16="http://schemas.microsoft.com/office/drawing/2014/main" id="{5DAAE6EF-E019-4F10-B0CE-31D3A6EC1968}"/>
              </a:ext>
            </a:extLst>
          </p:cNvPr>
          <p:cNvSpPr/>
          <p:nvPr/>
        </p:nvSpPr>
        <p:spPr>
          <a:xfrm>
            <a:off x="312821" y="5274567"/>
            <a:ext cx="6096000" cy="1200329"/>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add </a:t>
            </a:r>
            <a:r>
              <a:rPr lang="en-AU" dirty="0">
                <a:solidFill>
                  <a:srgbClr val="8F4E8B"/>
                </a:solidFill>
                <a:latin typeface="Consolas" panose="020B0609020204030204" pitchFamily="49" charset="0"/>
              </a:rPr>
              <a:t>=</a:t>
            </a:r>
          </a:p>
          <a:p>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x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y </a:t>
            </a:r>
            <a:r>
              <a:rPr lang="en-AU" dirty="0">
                <a:solidFill>
                  <a:srgbClr val="8F4E8B"/>
                </a:solidFill>
                <a:latin typeface="Consolas" panose="020B0609020204030204" pitchFamily="49" charset="0"/>
              </a:rPr>
              <a:t>-&gt;</a:t>
            </a:r>
          </a:p>
          <a:p>
            <a:r>
              <a:rPr lang="en-AU" dirty="0">
                <a:latin typeface="Consolas" panose="020B0609020204030204" pitchFamily="49" charset="0"/>
              </a:rPr>
              <a:t>      x + y</a:t>
            </a:r>
          </a:p>
        </p:txBody>
      </p:sp>
    </p:spTree>
    <p:extLst>
      <p:ext uri="{BB962C8B-B14F-4D97-AF65-F5344CB8AC3E}">
        <p14:creationId xmlns:p14="http://schemas.microsoft.com/office/powerpoint/2010/main" val="2761808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2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25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25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25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50"/>
                                        <p:tgtEl>
                                          <p:spTgt spid="38"/>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25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25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250"/>
                                        <p:tgtEl>
                                          <p:spTgt spid="17"/>
                                        </p:tgtEl>
                                      </p:cBhvr>
                                    </p:animEffect>
                                    <p:set>
                                      <p:cBhvr>
                                        <p:cTn id="39" dur="1" fill="hold">
                                          <p:stCondLst>
                                            <p:cond delay="249"/>
                                          </p:stCondLst>
                                        </p:cTn>
                                        <p:tgtEl>
                                          <p:spTgt spid="17"/>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250"/>
                                        <p:tgtEl>
                                          <p:spTgt spid="34"/>
                                        </p:tgtEl>
                                      </p:cBhvr>
                                    </p:animEffect>
                                  </p:childTnLst>
                                </p:cTn>
                              </p:par>
                              <p:par>
                                <p:cTn id="43" presetID="26" presetClass="emph" presetSubtype="0" fill="hold" grpId="1" nodeType="withEffect">
                                  <p:stCondLst>
                                    <p:cond delay="0"/>
                                  </p:stCondLst>
                                  <p:childTnLst>
                                    <p:animEffect transition="out" filter="fade">
                                      <p:cBhvr>
                                        <p:cTn id="44" dur="250" tmFilter="0, 0; .2, .5; .8, .5; 1, 0"/>
                                        <p:tgtEl>
                                          <p:spTgt spid="34"/>
                                        </p:tgtEl>
                                      </p:cBhvr>
                                    </p:animEffect>
                                    <p:animScale>
                                      <p:cBhvr>
                                        <p:cTn id="45" dur="125" autoRev="1" fill="hold"/>
                                        <p:tgtEl>
                                          <p:spTgt spid="34"/>
                                        </p:tgtEl>
                                      </p:cBhvr>
                                      <p:by x="105000" y="105000"/>
                                    </p:animScale>
                                  </p:childTnLst>
                                </p:cTn>
                              </p:par>
                            </p:childTnLst>
                          </p:cTn>
                        </p:par>
                        <p:par>
                          <p:cTn id="46" fill="hold">
                            <p:stCondLst>
                              <p:cond delay="250"/>
                            </p:stCondLst>
                            <p:childTnLst>
                              <p:par>
                                <p:cTn id="47" presetID="26" presetClass="emph" presetSubtype="0" fill="hold" grpId="2" nodeType="afterEffect">
                                  <p:stCondLst>
                                    <p:cond delay="0"/>
                                  </p:stCondLst>
                                  <p:childTnLst>
                                    <p:animEffect transition="out" filter="fade">
                                      <p:cBhvr>
                                        <p:cTn id="48" dur="250" tmFilter="0, 0; .2, .5; .8, .5; 1, 0"/>
                                        <p:tgtEl>
                                          <p:spTgt spid="34"/>
                                        </p:tgtEl>
                                      </p:cBhvr>
                                    </p:animEffect>
                                    <p:animScale>
                                      <p:cBhvr>
                                        <p:cTn id="49" dur="125"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34" grpId="0"/>
      <p:bldP spid="34" grpId="1"/>
      <p:bldP spid="34" grpId="2"/>
      <p:bldP spid="6"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974C-6EFC-4A6D-98FB-9A7B4C44C8C3}"/>
              </a:ext>
            </a:extLst>
          </p:cNvPr>
          <p:cNvSpPr>
            <a:spLocks noGrp="1"/>
          </p:cNvSpPr>
          <p:nvPr>
            <p:ph type="title"/>
          </p:nvPr>
        </p:nvSpPr>
        <p:spPr/>
        <p:txBody>
          <a:bodyPr/>
          <a:lstStyle/>
          <a:p>
            <a:r>
              <a:rPr lang="en-AU" dirty="0"/>
              <a:t>Partial Application</a:t>
            </a:r>
          </a:p>
        </p:txBody>
      </p:sp>
      <p:sp>
        <p:nvSpPr>
          <p:cNvPr id="6" name="Rectangle 5">
            <a:extLst>
              <a:ext uri="{FF2B5EF4-FFF2-40B4-BE49-F238E27FC236}">
                <a16:creationId xmlns:a16="http://schemas.microsoft.com/office/drawing/2014/main" id="{6DAF7890-347E-4F6A-B40B-82A9476C294E}"/>
              </a:ext>
            </a:extLst>
          </p:cNvPr>
          <p:cNvSpPr/>
          <p:nvPr/>
        </p:nvSpPr>
        <p:spPr>
          <a:xfrm>
            <a:off x="290866" y="1966858"/>
            <a:ext cx="6096000" cy="2308324"/>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add x y </a:t>
            </a:r>
            <a:r>
              <a:rPr lang="en-AU" dirty="0">
                <a:solidFill>
                  <a:srgbClr val="8F4E8B"/>
                </a:solidFill>
                <a:latin typeface="Consolas" panose="020B0609020204030204" pitchFamily="49" charset="0"/>
              </a:rPr>
              <a:t>= </a:t>
            </a:r>
            <a:r>
              <a:rPr lang="en-AU" dirty="0">
                <a:latin typeface="Consolas" panose="020B0609020204030204" pitchFamily="49" charset="0"/>
              </a:rPr>
              <a:t>x + y     </a:t>
            </a:r>
            <a:r>
              <a:rPr lang="en-AU" dirty="0">
                <a:solidFill>
                  <a:schemeClr val="accent6">
                    <a:lumMod val="75000"/>
                  </a:schemeClr>
                </a:solidFill>
                <a:latin typeface="Consolas" panose="020B0609020204030204" pitchFamily="49" charset="0"/>
              </a:rPr>
              <a:t>// int -&gt; int -&gt; int</a:t>
            </a:r>
          </a:p>
          <a:p>
            <a:endParaRPr lang="en-AU" dirty="0">
              <a:solidFill>
                <a:schemeClr val="accent6"/>
              </a:solidFill>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five </a:t>
            </a:r>
            <a:r>
              <a:rPr lang="en-AU" dirty="0">
                <a:solidFill>
                  <a:srgbClr val="8F4E8B"/>
                </a:solidFill>
                <a:latin typeface="Consolas" panose="020B0609020204030204" pitchFamily="49" charset="0"/>
              </a:rPr>
              <a:t>=</a:t>
            </a:r>
            <a:r>
              <a:rPr lang="en-AU" dirty="0">
                <a:latin typeface="Consolas" panose="020B0609020204030204" pitchFamily="49" charset="0"/>
              </a:rPr>
              <a:t> add 2 3      </a:t>
            </a:r>
            <a:r>
              <a:rPr lang="en-AU" dirty="0">
                <a:solidFill>
                  <a:schemeClr val="accent6">
                    <a:lumMod val="75000"/>
                  </a:schemeClr>
                </a:solidFill>
                <a:latin typeface="Consolas" panose="020B0609020204030204" pitchFamily="49" charset="0"/>
              </a:rPr>
              <a:t>// int</a:t>
            </a:r>
          </a:p>
          <a:p>
            <a:endParaRPr lang="en-AU" dirty="0">
              <a:solidFill>
                <a:srgbClr val="8F4E8B"/>
              </a:solidFill>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increment =</a:t>
            </a:r>
            <a:r>
              <a:rPr lang="en-AU" dirty="0">
                <a:solidFill>
                  <a:srgbClr val="8F4E8B"/>
                </a:solidFill>
                <a:latin typeface="Consolas" panose="020B0609020204030204" pitchFamily="49" charset="0"/>
              </a:rPr>
              <a:t> </a:t>
            </a:r>
            <a:r>
              <a:rPr lang="en-AU" dirty="0">
                <a:latin typeface="Consolas" panose="020B0609020204030204" pitchFamily="49" charset="0"/>
              </a:rPr>
              <a:t>add 1   </a:t>
            </a:r>
            <a:r>
              <a:rPr lang="en-AU" dirty="0">
                <a:solidFill>
                  <a:schemeClr val="accent6">
                    <a:lumMod val="75000"/>
                  </a:schemeClr>
                </a:solidFill>
                <a:latin typeface="Consolas" panose="020B0609020204030204" pitchFamily="49" charset="0"/>
              </a:rPr>
              <a:t>// int -&gt; int</a:t>
            </a:r>
          </a:p>
          <a:p>
            <a:endParaRPr lang="en-AU" dirty="0">
              <a:solidFill>
                <a:schemeClr val="accent6"/>
              </a:solidFill>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three =</a:t>
            </a:r>
            <a:r>
              <a:rPr lang="en-AU" dirty="0">
                <a:solidFill>
                  <a:srgbClr val="8F4E8B"/>
                </a:solidFill>
                <a:latin typeface="Consolas" panose="020B0609020204030204" pitchFamily="49" charset="0"/>
              </a:rPr>
              <a:t> </a:t>
            </a:r>
            <a:r>
              <a:rPr lang="en-AU" dirty="0">
                <a:latin typeface="Consolas" panose="020B0609020204030204" pitchFamily="49" charset="0"/>
              </a:rPr>
              <a:t>increment 2 </a:t>
            </a:r>
            <a:r>
              <a:rPr lang="en-AU" dirty="0">
                <a:solidFill>
                  <a:schemeClr val="accent6">
                    <a:lumMod val="75000"/>
                  </a:schemeClr>
                </a:solidFill>
                <a:latin typeface="Consolas" panose="020B0609020204030204" pitchFamily="49" charset="0"/>
              </a:rPr>
              <a:t>// int</a:t>
            </a:r>
          </a:p>
          <a:p>
            <a:endParaRPr lang="en-AU" dirty="0">
              <a:latin typeface="Consolas" panose="020B0609020204030204" pitchFamily="49" charset="0"/>
            </a:endParaRPr>
          </a:p>
        </p:txBody>
      </p:sp>
      <p:pic>
        <p:nvPicPr>
          <p:cNvPr id="7" name="Picture 6">
            <a:extLst>
              <a:ext uri="{FF2B5EF4-FFF2-40B4-BE49-F238E27FC236}">
                <a16:creationId xmlns:a16="http://schemas.microsoft.com/office/drawing/2014/main" id="{FE3EB899-25BE-4741-B94B-FDFFEB5F3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2428" y="1779639"/>
            <a:ext cx="3758562" cy="4713236"/>
          </a:xfrm>
          <a:prstGeom prst="rect">
            <a:avLst/>
          </a:prstGeom>
        </p:spPr>
      </p:pic>
    </p:spTree>
    <p:extLst>
      <p:ext uri="{BB962C8B-B14F-4D97-AF65-F5344CB8AC3E}">
        <p14:creationId xmlns:p14="http://schemas.microsoft.com/office/powerpoint/2010/main" val="350087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25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25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25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974C-6EFC-4A6D-98FB-9A7B4C44C8C3}"/>
              </a:ext>
            </a:extLst>
          </p:cNvPr>
          <p:cNvSpPr>
            <a:spLocks noGrp="1"/>
          </p:cNvSpPr>
          <p:nvPr>
            <p:ph type="title"/>
          </p:nvPr>
        </p:nvSpPr>
        <p:spPr/>
        <p:txBody>
          <a:bodyPr/>
          <a:lstStyle/>
          <a:p>
            <a:r>
              <a:rPr lang="en-AU" dirty="0"/>
              <a:t>Partial Application</a:t>
            </a:r>
          </a:p>
        </p:txBody>
      </p:sp>
      <p:sp>
        <p:nvSpPr>
          <p:cNvPr id="12" name="Rectangle 11">
            <a:extLst>
              <a:ext uri="{FF2B5EF4-FFF2-40B4-BE49-F238E27FC236}">
                <a16:creationId xmlns:a16="http://schemas.microsoft.com/office/drawing/2014/main" id="{01FE0A95-57EB-464A-BCB6-8860DD8765FC}"/>
              </a:ext>
            </a:extLst>
          </p:cNvPr>
          <p:cNvSpPr/>
          <p:nvPr/>
        </p:nvSpPr>
        <p:spPr>
          <a:xfrm>
            <a:off x="312820" y="1852994"/>
            <a:ext cx="9893063" cy="1754326"/>
          </a:xfrm>
          <a:prstGeom prst="rect">
            <a:avLst/>
          </a:prstGeom>
        </p:spPr>
        <p:txBody>
          <a:bodyPr wrap="square">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oneToTen</a:t>
            </a:r>
            <a:r>
              <a:rPr lang="en-AU" dirty="0">
                <a:latin typeface="Consolas" panose="020B0609020204030204" pitchFamily="49" charset="0"/>
              </a:rPr>
              <a:t> = [ 1 .. 10 ]                   </a:t>
            </a:r>
            <a:r>
              <a:rPr lang="en-AU" dirty="0">
                <a:solidFill>
                  <a:schemeClr val="accent6">
                    <a:lumMod val="75000"/>
                  </a:schemeClr>
                </a:solidFill>
                <a:latin typeface="Consolas" panose="020B0609020204030204" pitchFamily="49" charset="0"/>
              </a:rPr>
              <a:t>// List&lt;int&gt;</a:t>
            </a: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filterByOdds</a:t>
            </a:r>
            <a:r>
              <a:rPr lang="en-AU" dirty="0">
                <a:latin typeface="Consolas" panose="020B0609020204030204" pitchFamily="49" charset="0"/>
              </a:rPr>
              <a:t> = </a:t>
            </a:r>
            <a:r>
              <a:rPr lang="en-AU" dirty="0" err="1">
                <a:latin typeface="Consolas" panose="020B0609020204030204" pitchFamily="49" charset="0"/>
              </a:rPr>
              <a:t>List.filter</a:t>
            </a:r>
            <a:r>
              <a:rPr lang="en-AU" dirty="0">
                <a:latin typeface="Consolas" panose="020B0609020204030204" pitchFamily="49" charset="0"/>
              </a:rPr>
              <a:t> </a:t>
            </a:r>
            <a:r>
              <a:rPr lang="en-AU" dirty="0" err="1">
                <a:latin typeface="Consolas" panose="020B0609020204030204" pitchFamily="49" charset="0"/>
              </a:rPr>
              <a:t>isOdd</a:t>
            </a:r>
            <a:r>
              <a:rPr lang="en-AU" dirty="0">
                <a:latin typeface="Consolas" panose="020B0609020204030204" pitchFamily="49" charset="0"/>
              </a:rPr>
              <a:t>         </a:t>
            </a:r>
            <a:r>
              <a:rPr lang="en-AU" dirty="0">
                <a:solidFill>
                  <a:schemeClr val="accent6">
                    <a:lumMod val="75000"/>
                  </a:schemeClr>
                </a:solidFill>
                <a:latin typeface="Consolas" panose="020B0609020204030204" pitchFamily="49" charset="0"/>
              </a:rPr>
              <a:t>// List&lt;int&gt; -&gt; List&lt;int&gt;</a:t>
            </a: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convertListToStrings</a:t>
            </a:r>
            <a:r>
              <a:rPr lang="en-AU" dirty="0">
                <a:latin typeface="Consolas" panose="020B0609020204030204" pitchFamily="49" charset="0"/>
              </a:rPr>
              <a:t> = </a:t>
            </a:r>
            <a:r>
              <a:rPr lang="en-AU" dirty="0" err="1">
                <a:latin typeface="Consolas" panose="020B0609020204030204" pitchFamily="49" charset="0"/>
              </a:rPr>
              <a:t>List.map</a:t>
            </a:r>
            <a:r>
              <a:rPr lang="en-AU" dirty="0">
                <a:latin typeface="Consolas" panose="020B0609020204030204" pitchFamily="49" charset="0"/>
              </a:rPr>
              <a:t> </a:t>
            </a:r>
            <a:r>
              <a:rPr lang="en-AU" dirty="0" err="1">
                <a:latin typeface="Consolas" panose="020B0609020204030204" pitchFamily="49" charset="0"/>
              </a:rPr>
              <a:t>toString</a:t>
            </a:r>
            <a:r>
              <a:rPr lang="en-AU" dirty="0">
                <a:latin typeface="Consolas" panose="020B0609020204030204" pitchFamily="49" charset="0"/>
              </a:rPr>
              <a:t> </a:t>
            </a:r>
            <a:r>
              <a:rPr lang="en-AU" dirty="0">
                <a:solidFill>
                  <a:schemeClr val="accent6">
                    <a:lumMod val="75000"/>
                  </a:schemeClr>
                </a:solidFill>
                <a:latin typeface="Consolas" panose="020B0609020204030204" pitchFamily="49" charset="0"/>
              </a:rPr>
              <a:t>// List&lt;int&gt; -&gt; List&lt;string&gt;</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onlyOddsAsStrings</a:t>
            </a:r>
            <a:r>
              <a:rPr lang="en-AU" dirty="0">
                <a:latin typeface="Consolas" panose="020B0609020204030204" pitchFamily="49" charset="0"/>
              </a:rPr>
              <a:t> =                      </a:t>
            </a:r>
            <a:r>
              <a:rPr lang="en-AU" dirty="0">
                <a:solidFill>
                  <a:schemeClr val="accent6">
                    <a:lumMod val="75000"/>
                  </a:schemeClr>
                </a:solidFill>
                <a:latin typeface="Consolas" panose="020B0609020204030204" pitchFamily="49" charset="0"/>
              </a:rPr>
              <a:t>// List&lt;string&gt;</a:t>
            </a:r>
            <a:br>
              <a:rPr lang="en-AU" dirty="0">
                <a:solidFill>
                  <a:schemeClr val="accent6">
                    <a:lumMod val="75000"/>
                  </a:schemeClr>
                </a:solidFill>
                <a:latin typeface="Consolas" panose="020B0609020204030204" pitchFamily="49" charset="0"/>
              </a:rPr>
            </a:br>
            <a:r>
              <a:rPr lang="en-AU" dirty="0">
                <a:latin typeface="Consolas" panose="020B0609020204030204" pitchFamily="49" charset="0"/>
              </a:rPr>
              <a:t>  </a:t>
            </a:r>
            <a:r>
              <a:rPr lang="en-AU" dirty="0" err="1">
                <a:latin typeface="Consolas" panose="020B0609020204030204" pitchFamily="49" charset="0"/>
              </a:rPr>
              <a:t>oneToTen</a:t>
            </a:r>
            <a:r>
              <a:rPr lang="en-AU" dirty="0">
                <a:latin typeface="Consolas" panose="020B0609020204030204" pitchFamily="49" charset="0"/>
              </a:rPr>
              <a:t> |&gt; </a:t>
            </a:r>
            <a:r>
              <a:rPr lang="en-AU" dirty="0" err="1">
                <a:latin typeface="Consolas" panose="020B0609020204030204" pitchFamily="49" charset="0"/>
              </a:rPr>
              <a:t>filterByOdds</a:t>
            </a:r>
            <a:r>
              <a:rPr lang="en-AU" dirty="0">
                <a:latin typeface="Consolas" panose="020B0609020204030204" pitchFamily="49" charset="0"/>
              </a:rPr>
              <a:t> |&gt; </a:t>
            </a:r>
            <a:r>
              <a:rPr lang="en-AU" dirty="0" err="1">
                <a:latin typeface="Consolas" panose="020B0609020204030204" pitchFamily="49" charset="0"/>
              </a:rPr>
              <a:t>convertListToStrings</a:t>
            </a:r>
            <a:endParaRPr lang="en-AU" dirty="0">
              <a:latin typeface="Consolas" panose="020B0609020204030204" pitchFamily="49" charset="0"/>
            </a:endParaRPr>
          </a:p>
        </p:txBody>
      </p:sp>
      <p:sp>
        <p:nvSpPr>
          <p:cNvPr id="13" name="Rectangle 12">
            <a:extLst>
              <a:ext uri="{FF2B5EF4-FFF2-40B4-BE49-F238E27FC236}">
                <a16:creationId xmlns:a16="http://schemas.microsoft.com/office/drawing/2014/main" id="{DC063877-E462-4999-93BA-D7D015952076}"/>
              </a:ext>
            </a:extLst>
          </p:cNvPr>
          <p:cNvSpPr/>
          <p:nvPr/>
        </p:nvSpPr>
        <p:spPr>
          <a:xfrm>
            <a:off x="312820" y="4116763"/>
            <a:ext cx="5281736" cy="923330"/>
          </a:xfrm>
          <a:prstGeom prst="rect">
            <a:avLst/>
          </a:prstGeom>
        </p:spPr>
        <p:txBody>
          <a:bodyPr wrap="square">
            <a:spAutoFit/>
          </a:bodyPr>
          <a:lstStyle/>
          <a:p>
            <a:r>
              <a:rPr lang="en-AU" dirty="0">
                <a:latin typeface="Consolas" panose="020B0609020204030204" pitchFamily="49" charset="0"/>
              </a:rPr>
              <a:t>('a  -&gt; bool) -&gt; List&lt;'a&gt;  -&gt; List&lt;'a&gt;</a:t>
            </a:r>
          </a:p>
          <a:p>
            <a:r>
              <a:rPr lang="en-AU" dirty="0">
                <a:latin typeface="Consolas" panose="020B0609020204030204" pitchFamily="49" charset="0"/>
              </a:rPr>
              <a:t>(int -&gt; bool) -&gt; List&lt;int&gt; -&gt; List&lt;int&gt;</a:t>
            </a:r>
          </a:p>
          <a:p>
            <a:r>
              <a:rPr lang="en-AU" dirty="0">
                <a:latin typeface="Consolas" panose="020B0609020204030204" pitchFamily="49" charset="0"/>
              </a:rPr>
              <a:t>                 List&lt;int&gt; -&gt; List&lt;int&gt;</a:t>
            </a:r>
          </a:p>
        </p:txBody>
      </p:sp>
      <p:sp>
        <p:nvSpPr>
          <p:cNvPr id="14" name="Rectangle 13">
            <a:extLst>
              <a:ext uri="{FF2B5EF4-FFF2-40B4-BE49-F238E27FC236}">
                <a16:creationId xmlns:a16="http://schemas.microsoft.com/office/drawing/2014/main" id="{9C1F61DB-E13F-4CB9-B0EC-E5F5CDBB50A3}"/>
              </a:ext>
            </a:extLst>
          </p:cNvPr>
          <p:cNvSpPr/>
          <p:nvPr/>
        </p:nvSpPr>
        <p:spPr>
          <a:xfrm>
            <a:off x="312818" y="5429370"/>
            <a:ext cx="9893063" cy="923330"/>
          </a:xfrm>
          <a:prstGeom prst="rect">
            <a:avLst/>
          </a:prstGeom>
        </p:spPr>
        <p:txBody>
          <a:bodyPr wrap="square">
            <a:spAutoFit/>
          </a:bodyPr>
          <a:lstStyle/>
          <a:p>
            <a:r>
              <a:rPr lang="en-AU" dirty="0">
                <a:latin typeface="Consolas" panose="020B0609020204030204" pitchFamily="49" charset="0"/>
              </a:rPr>
              <a:t>('a  -&gt; 'b    ) -&gt; List&lt;'a&gt;  -&gt; List&lt;'b&gt;</a:t>
            </a:r>
          </a:p>
          <a:p>
            <a:r>
              <a:rPr lang="en-AU" dirty="0">
                <a:latin typeface="Consolas" panose="020B0609020204030204" pitchFamily="49" charset="0"/>
              </a:rPr>
              <a:t>(int -&gt; string) -&gt; List&lt;int&gt; -&gt; List&lt;string&gt;</a:t>
            </a:r>
          </a:p>
          <a:p>
            <a:r>
              <a:rPr lang="en-AU" dirty="0">
                <a:latin typeface="Consolas" panose="020B0609020204030204" pitchFamily="49" charset="0"/>
              </a:rPr>
              <a:t>                   List&lt;int&gt; -&gt; List&lt;string&gt;</a:t>
            </a:r>
          </a:p>
        </p:txBody>
      </p:sp>
      <p:sp>
        <p:nvSpPr>
          <p:cNvPr id="15" name="Rectangle 14">
            <a:extLst>
              <a:ext uri="{FF2B5EF4-FFF2-40B4-BE49-F238E27FC236}">
                <a16:creationId xmlns:a16="http://schemas.microsoft.com/office/drawing/2014/main" id="{4AE0A544-08B9-40F5-BD0E-499CD4E54A3E}"/>
              </a:ext>
            </a:extLst>
          </p:cNvPr>
          <p:cNvSpPr/>
          <p:nvPr/>
        </p:nvSpPr>
        <p:spPr>
          <a:xfrm>
            <a:off x="2497393" y="4712740"/>
            <a:ext cx="2831691"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1ECD676-9304-4192-9DD0-E2A420E85D81}"/>
              </a:ext>
            </a:extLst>
          </p:cNvPr>
          <p:cNvSpPr/>
          <p:nvPr/>
        </p:nvSpPr>
        <p:spPr>
          <a:xfrm>
            <a:off x="6356554" y="2171695"/>
            <a:ext cx="2831691"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7609B679-3F16-4B18-8517-F768BDB24042}"/>
              </a:ext>
            </a:extLst>
          </p:cNvPr>
          <p:cNvSpPr/>
          <p:nvPr/>
        </p:nvSpPr>
        <p:spPr>
          <a:xfrm>
            <a:off x="2757948" y="2171694"/>
            <a:ext cx="1460091"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ED5673FF-CA65-4B71-B467-786A302A9F04}"/>
              </a:ext>
            </a:extLst>
          </p:cNvPr>
          <p:cNvSpPr/>
          <p:nvPr/>
        </p:nvSpPr>
        <p:spPr>
          <a:xfrm>
            <a:off x="361089" y="4152829"/>
            <a:ext cx="4840176"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307F3898-96B5-41C0-921B-B0A6F2D53903}"/>
              </a:ext>
            </a:extLst>
          </p:cNvPr>
          <p:cNvSpPr/>
          <p:nvPr/>
        </p:nvSpPr>
        <p:spPr>
          <a:xfrm>
            <a:off x="4277034" y="2171694"/>
            <a:ext cx="707922"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6F0D3921-B068-4D75-824B-17CF04BD7DF4}"/>
              </a:ext>
            </a:extLst>
          </p:cNvPr>
          <p:cNvSpPr/>
          <p:nvPr/>
        </p:nvSpPr>
        <p:spPr>
          <a:xfrm>
            <a:off x="392384" y="4405051"/>
            <a:ext cx="1672389"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B5B1B435-2DE2-4175-AD79-E6E12E83F011}"/>
              </a:ext>
            </a:extLst>
          </p:cNvPr>
          <p:cNvSpPr/>
          <p:nvPr/>
        </p:nvSpPr>
        <p:spPr>
          <a:xfrm>
            <a:off x="2757948" y="6025347"/>
            <a:ext cx="3200400"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4D95CA0-07E9-4B12-BA45-EA792E06840D}"/>
              </a:ext>
            </a:extLst>
          </p:cNvPr>
          <p:cNvSpPr/>
          <p:nvPr/>
        </p:nvSpPr>
        <p:spPr>
          <a:xfrm>
            <a:off x="6356554" y="2442192"/>
            <a:ext cx="3229898"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9" name="Group 38">
            <a:extLst>
              <a:ext uri="{FF2B5EF4-FFF2-40B4-BE49-F238E27FC236}">
                <a16:creationId xmlns:a16="http://schemas.microsoft.com/office/drawing/2014/main" id="{D5456C61-46AE-461A-96F1-CF8BF09B1DE8}"/>
              </a:ext>
            </a:extLst>
          </p:cNvPr>
          <p:cNvGrpSpPr/>
          <p:nvPr/>
        </p:nvGrpSpPr>
        <p:grpSpPr>
          <a:xfrm>
            <a:off x="1325486" y="2045110"/>
            <a:ext cx="8616401" cy="2028287"/>
            <a:chOff x="1325486" y="2045110"/>
            <a:chExt cx="8616401" cy="2028287"/>
          </a:xfrm>
        </p:grpSpPr>
        <p:sp>
          <p:nvSpPr>
            <p:cNvPr id="25" name="Freeform: Shape 24">
              <a:extLst>
                <a:ext uri="{FF2B5EF4-FFF2-40B4-BE49-F238E27FC236}">
                  <a16:creationId xmlns:a16="http://schemas.microsoft.com/office/drawing/2014/main" id="{E18D5619-EED0-408D-A4EA-91268D73A0DA}"/>
                </a:ext>
              </a:extLst>
            </p:cNvPr>
            <p:cNvSpPr/>
            <p:nvPr/>
          </p:nvSpPr>
          <p:spPr>
            <a:xfrm>
              <a:off x="1445342" y="3539613"/>
              <a:ext cx="727587" cy="157573"/>
            </a:xfrm>
            <a:custGeom>
              <a:avLst/>
              <a:gdLst>
                <a:gd name="connsiteX0" fmla="*/ 0 w 727587"/>
                <a:gd name="connsiteY0" fmla="*/ 0 h 157573"/>
                <a:gd name="connsiteX1" fmla="*/ 344129 w 727587"/>
                <a:gd name="connsiteY1" fmla="*/ 157316 h 157573"/>
                <a:gd name="connsiteX2" fmla="*/ 727587 w 727587"/>
                <a:gd name="connsiteY2" fmla="*/ 29497 h 157573"/>
              </a:gdLst>
              <a:ahLst/>
              <a:cxnLst>
                <a:cxn ang="0">
                  <a:pos x="connsiteX0" y="connsiteY0"/>
                </a:cxn>
                <a:cxn ang="0">
                  <a:pos x="connsiteX1" y="connsiteY1"/>
                </a:cxn>
                <a:cxn ang="0">
                  <a:pos x="connsiteX2" y="connsiteY2"/>
                </a:cxn>
              </a:cxnLst>
              <a:rect l="l" t="t" r="r" b="b"/>
              <a:pathLst>
                <a:path w="727587" h="157573">
                  <a:moveTo>
                    <a:pt x="0" y="0"/>
                  </a:moveTo>
                  <a:cubicBezTo>
                    <a:pt x="111432" y="76200"/>
                    <a:pt x="222865" y="152400"/>
                    <a:pt x="344129" y="157316"/>
                  </a:cubicBezTo>
                  <a:cubicBezTo>
                    <a:pt x="465393" y="162232"/>
                    <a:pt x="596490" y="95864"/>
                    <a:pt x="727587" y="29497"/>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Freeform: Shape 25">
              <a:extLst>
                <a:ext uri="{FF2B5EF4-FFF2-40B4-BE49-F238E27FC236}">
                  <a16:creationId xmlns:a16="http://schemas.microsoft.com/office/drawing/2014/main" id="{EB9B4447-842A-4E85-AB8B-BB5ADAF631DD}"/>
                </a:ext>
              </a:extLst>
            </p:cNvPr>
            <p:cNvSpPr/>
            <p:nvPr/>
          </p:nvSpPr>
          <p:spPr>
            <a:xfrm>
              <a:off x="3490452" y="3553646"/>
              <a:ext cx="727587" cy="157573"/>
            </a:xfrm>
            <a:custGeom>
              <a:avLst/>
              <a:gdLst>
                <a:gd name="connsiteX0" fmla="*/ 0 w 727587"/>
                <a:gd name="connsiteY0" fmla="*/ 0 h 157573"/>
                <a:gd name="connsiteX1" fmla="*/ 344129 w 727587"/>
                <a:gd name="connsiteY1" fmla="*/ 157316 h 157573"/>
                <a:gd name="connsiteX2" fmla="*/ 727587 w 727587"/>
                <a:gd name="connsiteY2" fmla="*/ 29497 h 157573"/>
              </a:gdLst>
              <a:ahLst/>
              <a:cxnLst>
                <a:cxn ang="0">
                  <a:pos x="connsiteX0" y="connsiteY0"/>
                </a:cxn>
                <a:cxn ang="0">
                  <a:pos x="connsiteX1" y="connsiteY1"/>
                </a:cxn>
                <a:cxn ang="0">
                  <a:pos x="connsiteX2" y="connsiteY2"/>
                </a:cxn>
              </a:cxnLst>
              <a:rect l="l" t="t" r="r" b="b"/>
              <a:pathLst>
                <a:path w="727587" h="157573">
                  <a:moveTo>
                    <a:pt x="0" y="0"/>
                  </a:moveTo>
                  <a:cubicBezTo>
                    <a:pt x="111432" y="76200"/>
                    <a:pt x="222865" y="152400"/>
                    <a:pt x="344129" y="157316"/>
                  </a:cubicBezTo>
                  <a:cubicBezTo>
                    <a:pt x="465393" y="162232"/>
                    <a:pt x="596490" y="95864"/>
                    <a:pt x="727587" y="29497"/>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Shape 28">
              <a:extLst>
                <a:ext uri="{FF2B5EF4-FFF2-40B4-BE49-F238E27FC236}">
                  <a16:creationId xmlns:a16="http://schemas.microsoft.com/office/drawing/2014/main" id="{1201ED2A-EA9B-4FC9-9232-B6298E628FEC}"/>
                </a:ext>
              </a:extLst>
            </p:cNvPr>
            <p:cNvSpPr/>
            <p:nvPr/>
          </p:nvSpPr>
          <p:spPr>
            <a:xfrm>
              <a:off x="6207962" y="2045110"/>
              <a:ext cx="1469970" cy="285135"/>
            </a:xfrm>
            <a:custGeom>
              <a:avLst/>
              <a:gdLst>
                <a:gd name="connsiteX0" fmla="*/ 1362877 w 1469970"/>
                <a:gd name="connsiteY0" fmla="*/ 0 h 285135"/>
                <a:gd name="connsiteX1" fmla="*/ 1343212 w 1469970"/>
                <a:gd name="connsiteY1" fmla="*/ 167148 h 285135"/>
                <a:gd name="connsiteX2" fmla="*/ 94515 w 1469970"/>
                <a:gd name="connsiteY2" fmla="*/ 127819 h 285135"/>
                <a:gd name="connsiteX3" fmla="*/ 183006 w 1469970"/>
                <a:gd name="connsiteY3" fmla="*/ 285135 h 285135"/>
              </a:gdLst>
              <a:ahLst/>
              <a:cxnLst>
                <a:cxn ang="0">
                  <a:pos x="connsiteX0" y="connsiteY0"/>
                </a:cxn>
                <a:cxn ang="0">
                  <a:pos x="connsiteX1" y="connsiteY1"/>
                </a:cxn>
                <a:cxn ang="0">
                  <a:pos x="connsiteX2" y="connsiteY2"/>
                </a:cxn>
                <a:cxn ang="0">
                  <a:pos x="connsiteX3" y="connsiteY3"/>
                </a:cxn>
              </a:cxnLst>
              <a:rect l="l" t="t" r="r" b="b"/>
              <a:pathLst>
                <a:path w="1469970" h="285135">
                  <a:moveTo>
                    <a:pt x="1362877" y="0"/>
                  </a:moveTo>
                  <a:cubicBezTo>
                    <a:pt x="1458741" y="72922"/>
                    <a:pt x="1554606" y="145845"/>
                    <a:pt x="1343212" y="167148"/>
                  </a:cubicBezTo>
                  <a:cubicBezTo>
                    <a:pt x="1131818" y="188451"/>
                    <a:pt x="287883" y="108155"/>
                    <a:pt x="94515" y="127819"/>
                  </a:cubicBezTo>
                  <a:cubicBezTo>
                    <a:pt x="-98853" y="147483"/>
                    <a:pt x="42076" y="216309"/>
                    <a:pt x="183006" y="285135"/>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Freeform: Shape 29">
              <a:extLst>
                <a:ext uri="{FF2B5EF4-FFF2-40B4-BE49-F238E27FC236}">
                  <a16:creationId xmlns:a16="http://schemas.microsoft.com/office/drawing/2014/main" id="{87C6E603-E00B-4810-A521-3EB2AABCE8FD}"/>
                </a:ext>
              </a:extLst>
            </p:cNvPr>
            <p:cNvSpPr/>
            <p:nvPr/>
          </p:nvSpPr>
          <p:spPr>
            <a:xfrm>
              <a:off x="6219263" y="2298780"/>
              <a:ext cx="3139341" cy="285135"/>
            </a:xfrm>
            <a:custGeom>
              <a:avLst/>
              <a:gdLst>
                <a:gd name="connsiteX0" fmla="*/ 1362877 w 1469970"/>
                <a:gd name="connsiteY0" fmla="*/ 0 h 285135"/>
                <a:gd name="connsiteX1" fmla="*/ 1343212 w 1469970"/>
                <a:gd name="connsiteY1" fmla="*/ 167148 h 285135"/>
                <a:gd name="connsiteX2" fmla="*/ 94515 w 1469970"/>
                <a:gd name="connsiteY2" fmla="*/ 127819 h 285135"/>
                <a:gd name="connsiteX3" fmla="*/ 183006 w 1469970"/>
                <a:gd name="connsiteY3" fmla="*/ 285135 h 285135"/>
                <a:gd name="connsiteX0" fmla="*/ 1362877 w 1444278"/>
                <a:gd name="connsiteY0" fmla="*/ 0 h 285135"/>
                <a:gd name="connsiteX1" fmla="*/ 1343212 w 1444278"/>
                <a:gd name="connsiteY1" fmla="*/ 167148 h 285135"/>
                <a:gd name="connsiteX2" fmla="*/ 94515 w 1444278"/>
                <a:gd name="connsiteY2" fmla="*/ 127819 h 285135"/>
                <a:gd name="connsiteX3" fmla="*/ 183006 w 1444278"/>
                <a:gd name="connsiteY3" fmla="*/ 285135 h 285135"/>
                <a:gd name="connsiteX0" fmla="*/ 1296770 w 1378171"/>
                <a:gd name="connsiteY0" fmla="*/ 0 h 285135"/>
                <a:gd name="connsiteX1" fmla="*/ 1277105 w 1378171"/>
                <a:gd name="connsiteY1" fmla="*/ 167148 h 285135"/>
                <a:gd name="connsiteX2" fmla="*/ 28408 w 1378171"/>
                <a:gd name="connsiteY2" fmla="*/ 127819 h 285135"/>
                <a:gd name="connsiteX3" fmla="*/ 116899 w 1378171"/>
                <a:gd name="connsiteY3" fmla="*/ 285135 h 285135"/>
                <a:gd name="connsiteX0" fmla="*/ 1296770 w 1403863"/>
                <a:gd name="connsiteY0" fmla="*/ 0 h 285135"/>
                <a:gd name="connsiteX1" fmla="*/ 1277105 w 1403863"/>
                <a:gd name="connsiteY1" fmla="*/ 167148 h 285135"/>
                <a:gd name="connsiteX2" fmla="*/ 28408 w 1403863"/>
                <a:gd name="connsiteY2" fmla="*/ 176980 h 285135"/>
                <a:gd name="connsiteX3" fmla="*/ 116899 w 1403863"/>
                <a:gd name="connsiteY3" fmla="*/ 285135 h 285135"/>
                <a:gd name="connsiteX0" fmla="*/ 1288918 w 1395173"/>
                <a:gd name="connsiteY0" fmla="*/ 0 h 285135"/>
                <a:gd name="connsiteX1" fmla="*/ 1269253 w 1395173"/>
                <a:gd name="connsiteY1" fmla="*/ 167148 h 285135"/>
                <a:gd name="connsiteX2" fmla="*/ 32725 w 1395173"/>
                <a:gd name="connsiteY2" fmla="*/ 167650 h 285135"/>
                <a:gd name="connsiteX3" fmla="*/ 109047 w 1395173"/>
                <a:gd name="connsiteY3" fmla="*/ 285135 h 285135"/>
                <a:gd name="connsiteX0" fmla="*/ 1271168 w 1377423"/>
                <a:gd name="connsiteY0" fmla="*/ 0 h 306970"/>
                <a:gd name="connsiteX1" fmla="*/ 1251503 w 1377423"/>
                <a:gd name="connsiteY1" fmla="*/ 167148 h 306970"/>
                <a:gd name="connsiteX2" fmla="*/ 14975 w 1377423"/>
                <a:gd name="connsiteY2" fmla="*/ 167650 h 306970"/>
                <a:gd name="connsiteX3" fmla="*/ 91297 w 1377423"/>
                <a:gd name="connsiteY3" fmla="*/ 285135 h 306970"/>
                <a:gd name="connsiteX0" fmla="*/ 1270166 w 1376421"/>
                <a:gd name="connsiteY0" fmla="*/ 0 h 290491"/>
                <a:gd name="connsiteX1" fmla="*/ 1250501 w 1376421"/>
                <a:gd name="connsiteY1" fmla="*/ 167148 h 290491"/>
                <a:gd name="connsiteX2" fmla="*/ 13973 w 1376421"/>
                <a:gd name="connsiteY2" fmla="*/ 167650 h 290491"/>
                <a:gd name="connsiteX3" fmla="*/ 90295 w 1376421"/>
                <a:gd name="connsiteY3" fmla="*/ 285135 h 290491"/>
                <a:gd name="connsiteX0" fmla="*/ 1269706 w 1375961"/>
                <a:gd name="connsiteY0" fmla="*/ 0 h 285135"/>
                <a:gd name="connsiteX1" fmla="*/ 1250041 w 1375961"/>
                <a:gd name="connsiteY1" fmla="*/ 167148 h 285135"/>
                <a:gd name="connsiteX2" fmla="*/ 13513 w 1375961"/>
                <a:gd name="connsiteY2" fmla="*/ 167650 h 285135"/>
                <a:gd name="connsiteX3" fmla="*/ 89835 w 1375961"/>
                <a:gd name="connsiteY3" fmla="*/ 285135 h 285135"/>
                <a:gd name="connsiteX0" fmla="*/ 1267411 w 1373666"/>
                <a:gd name="connsiteY0" fmla="*/ 0 h 285135"/>
                <a:gd name="connsiteX1" fmla="*/ 1247746 w 1373666"/>
                <a:gd name="connsiteY1" fmla="*/ 167148 h 285135"/>
                <a:gd name="connsiteX2" fmla="*/ 11218 w 1373666"/>
                <a:gd name="connsiteY2" fmla="*/ 167650 h 285135"/>
                <a:gd name="connsiteX3" fmla="*/ 87540 w 1373666"/>
                <a:gd name="connsiteY3" fmla="*/ 285135 h 285135"/>
                <a:gd name="connsiteX0" fmla="*/ 1257515 w 1363770"/>
                <a:gd name="connsiteY0" fmla="*/ 0 h 285135"/>
                <a:gd name="connsiteX1" fmla="*/ 1237850 w 1363770"/>
                <a:gd name="connsiteY1" fmla="*/ 167148 h 285135"/>
                <a:gd name="connsiteX2" fmla="*/ 1322 w 1363770"/>
                <a:gd name="connsiteY2" fmla="*/ 167650 h 285135"/>
                <a:gd name="connsiteX3" fmla="*/ 77644 w 1363770"/>
                <a:gd name="connsiteY3" fmla="*/ 285135 h 285135"/>
                <a:gd name="connsiteX0" fmla="*/ 1260616 w 1366871"/>
                <a:gd name="connsiteY0" fmla="*/ 0 h 285135"/>
                <a:gd name="connsiteX1" fmla="*/ 1240951 w 1366871"/>
                <a:gd name="connsiteY1" fmla="*/ 167148 h 285135"/>
                <a:gd name="connsiteX2" fmla="*/ 4423 w 1366871"/>
                <a:gd name="connsiteY2" fmla="*/ 167650 h 285135"/>
                <a:gd name="connsiteX3" fmla="*/ 80745 w 1366871"/>
                <a:gd name="connsiteY3" fmla="*/ 285135 h 285135"/>
                <a:gd name="connsiteX0" fmla="*/ 1260616 w 1323406"/>
                <a:gd name="connsiteY0" fmla="*/ 0 h 285135"/>
                <a:gd name="connsiteX1" fmla="*/ 1240951 w 1323406"/>
                <a:gd name="connsiteY1" fmla="*/ 167148 h 285135"/>
                <a:gd name="connsiteX2" fmla="*/ 4423 w 1323406"/>
                <a:gd name="connsiteY2" fmla="*/ 167650 h 285135"/>
                <a:gd name="connsiteX3" fmla="*/ 80745 w 1323406"/>
                <a:gd name="connsiteY3" fmla="*/ 285135 h 285135"/>
              </a:gdLst>
              <a:ahLst/>
              <a:cxnLst>
                <a:cxn ang="0">
                  <a:pos x="connsiteX0" y="connsiteY0"/>
                </a:cxn>
                <a:cxn ang="0">
                  <a:pos x="connsiteX1" y="connsiteY1"/>
                </a:cxn>
                <a:cxn ang="0">
                  <a:pos x="connsiteX2" y="connsiteY2"/>
                </a:cxn>
                <a:cxn ang="0">
                  <a:pos x="connsiteX3" y="connsiteY3"/>
                </a:cxn>
              </a:cxnLst>
              <a:rect l="l" t="t" r="r" b="b"/>
              <a:pathLst>
                <a:path w="1323406" h="285135">
                  <a:moveTo>
                    <a:pt x="1260616" y="0"/>
                  </a:moveTo>
                  <a:cubicBezTo>
                    <a:pt x="1356480" y="72922"/>
                    <a:pt x="1336736" y="139206"/>
                    <a:pt x="1240951" y="167148"/>
                  </a:cubicBezTo>
                  <a:cubicBezTo>
                    <a:pt x="1145166" y="195090"/>
                    <a:pt x="27900" y="47155"/>
                    <a:pt x="4423" y="167650"/>
                  </a:cubicBezTo>
                  <a:cubicBezTo>
                    <a:pt x="-19054" y="288145"/>
                    <a:pt x="57453" y="253632"/>
                    <a:pt x="80745" y="285135"/>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2" name="Freeform: Shape 31">
              <a:extLst>
                <a:ext uri="{FF2B5EF4-FFF2-40B4-BE49-F238E27FC236}">
                  <a16:creationId xmlns:a16="http://schemas.microsoft.com/office/drawing/2014/main" id="{AE5D3A64-1087-4BA1-934B-52A651967F23}"/>
                </a:ext>
              </a:extLst>
            </p:cNvPr>
            <p:cNvSpPr/>
            <p:nvPr/>
          </p:nvSpPr>
          <p:spPr>
            <a:xfrm>
              <a:off x="6176718" y="2603241"/>
              <a:ext cx="3639892" cy="513183"/>
            </a:xfrm>
            <a:custGeom>
              <a:avLst/>
              <a:gdLst>
                <a:gd name="connsiteX0" fmla="*/ 3497023 w 3497023"/>
                <a:gd name="connsiteY0" fmla="*/ 0 h 513183"/>
                <a:gd name="connsiteX1" fmla="*/ 2815889 w 3497023"/>
                <a:gd name="connsiteY1" fmla="*/ 242596 h 513183"/>
                <a:gd name="connsiteX2" fmla="*/ 249970 w 3497023"/>
                <a:gd name="connsiteY2" fmla="*/ 335902 h 513183"/>
                <a:gd name="connsiteX3" fmla="*/ 240640 w 3497023"/>
                <a:gd name="connsiteY3" fmla="*/ 513183 h 513183"/>
                <a:gd name="connsiteX0" fmla="*/ 3379158 w 3379158"/>
                <a:gd name="connsiteY0" fmla="*/ 0 h 513183"/>
                <a:gd name="connsiteX1" fmla="*/ 2698024 w 3379158"/>
                <a:gd name="connsiteY1" fmla="*/ 242596 h 513183"/>
                <a:gd name="connsiteX2" fmla="*/ 384031 w 3379158"/>
                <a:gd name="connsiteY2" fmla="*/ 317241 h 513183"/>
                <a:gd name="connsiteX3" fmla="*/ 122775 w 3379158"/>
                <a:gd name="connsiteY3" fmla="*/ 513183 h 513183"/>
                <a:gd name="connsiteX0" fmla="*/ 3426628 w 3426628"/>
                <a:gd name="connsiteY0" fmla="*/ 0 h 513183"/>
                <a:gd name="connsiteX1" fmla="*/ 2745494 w 3426628"/>
                <a:gd name="connsiteY1" fmla="*/ 242596 h 513183"/>
                <a:gd name="connsiteX2" fmla="*/ 310203 w 3426628"/>
                <a:gd name="connsiteY2" fmla="*/ 317241 h 513183"/>
                <a:gd name="connsiteX3" fmla="*/ 170245 w 3426628"/>
                <a:gd name="connsiteY3" fmla="*/ 513183 h 513183"/>
                <a:gd name="connsiteX0" fmla="*/ 3461805 w 3595283"/>
                <a:gd name="connsiteY0" fmla="*/ 0 h 513183"/>
                <a:gd name="connsiteX1" fmla="*/ 3349839 w 3595283"/>
                <a:gd name="connsiteY1" fmla="*/ 205274 h 513183"/>
                <a:gd name="connsiteX2" fmla="*/ 345380 w 3595283"/>
                <a:gd name="connsiteY2" fmla="*/ 317241 h 513183"/>
                <a:gd name="connsiteX3" fmla="*/ 205422 w 3595283"/>
                <a:gd name="connsiteY3" fmla="*/ 513183 h 513183"/>
                <a:gd name="connsiteX0" fmla="*/ 3461805 w 3639892"/>
                <a:gd name="connsiteY0" fmla="*/ 0 h 513183"/>
                <a:gd name="connsiteX1" fmla="*/ 3349839 w 3639892"/>
                <a:gd name="connsiteY1" fmla="*/ 205274 h 513183"/>
                <a:gd name="connsiteX2" fmla="*/ 345380 w 3639892"/>
                <a:gd name="connsiteY2" fmla="*/ 317241 h 513183"/>
                <a:gd name="connsiteX3" fmla="*/ 205422 w 3639892"/>
                <a:gd name="connsiteY3" fmla="*/ 513183 h 513183"/>
              </a:gdLst>
              <a:ahLst/>
              <a:cxnLst>
                <a:cxn ang="0">
                  <a:pos x="connsiteX0" y="connsiteY0"/>
                </a:cxn>
                <a:cxn ang="0">
                  <a:pos x="connsiteX1" y="connsiteY1"/>
                </a:cxn>
                <a:cxn ang="0">
                  <a:pos x="connsiteX2" y="connsiteY2"/>
                </a:cxn>
                <a:cxn ang="0">
                  <a:pos x="connsiteX3" y="connsiteY3"/>
                </a:cxn>
              </a:cxnLst>
              <a:rect l="l" t="t" r="r" b="b"/>
              <a:pathLst>
                <a:path w="3639892" h="513183">
                  <a:moveTo>
                    <a:pt x="3461805" y="0"/>
                  </a:moveTo>
                  <a:cubicBezTo>
                    <a:pt x="3550447" y="18661"/>
                    <a:pt x="3869243" y="152401"/>
                    <a:pt x="3349839" y="205274"/>
                  </a:cubicBezTo>
                  <a:cubicBezTo>
                    <a:pt x="2830435" y="258148"/>
                    <a:pt x="869449" y="265923"/>
                    <a:pt x="345380" y="317241"/>
                  </a:cubicBezTo>
                  <a:cubicBezTo>
                    <a:pt x="-178689" y="368559"/>
                    <a:pt x="-4517" y="447091"/>
                    <a:pt x="205422" y="513183"/>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5" name="Freeform: Shape 34">
              <a:extLst>
                <a:ext uri="{FF2B5EF4-FFF2-40B4-BE49-F238E27FC236}">
                  <a16:creationId xmlns:a16="http://schemas.microsoft.com/office/drawing/2014/main" id="{D0C355E7-F537-4B8C-9398-D148D5E9E5D2}"/>
                </a:ext>
              </a:extLst>
            </p:cNvPr>
            <p:cNvSpPr/>
            <p:nvPr/>
          </p:nvSpPr>
          <p:spPr>
            <a:xfrm>
              <a:off x="6405716" y="3565099"/>
              <a:ext cx="727587" cy="157573"/>
            </a:xfrm>
            <a:custGeom>
              <a:avLst/>
              <a:gdLst>
                <a:gd name="connsiteX0" fmla="*/ 0 w 727587"/>
                <a:gd name="connsiteY0" fmla="*/ 0 h 157573"/>
                <a:gd name="connsiteX1" fmla="*/ 344129 w 727587"/>
                <a:gd name="connsiteY1" fmla="*/ 157316 h 157573"/>
                <a:gd name="connsiteX2" fmla="*/ 727587 w 727587"/>
                <a:gd name="connsiteY2" fmla="*/ 29497 h 157573"/>
              </a:gdLst>
              <a:ahLst/>
              <a:cxnLst>
                <a:cxn ang="0">
                  <a:pos x="connsiteX0" y="connsiteY0"/>
                </a:cxn>
                <a:cxn ang="0">
                  <a:pos x="connsiteX1" y="connsiteY1"/>
                </a:cxn>
                <a:cxn ang="0">
                  <a:pos x="connsiteX2" y="connsiteY2"/>
                </a:cxn>
              </a:cxnLst>
              <a:rect l="l" t="t" r="r" b="b"/>
              <a:pathLst>
                <a:path w="727587" h="157573">
                  <a:moveTo>
                    <a:pt x="0" y="0"/>
                  </a:moveTo>
                  <a:cubicBezTo>
                    <a:pt x="111432" y="76200"/>
                    <a:pt x="222865" y="152400"/>
                    <a:pt x="344129" y="157316"/>
                  </a:cubicBezTo>
                  <a:cubicBezTo>
                    <a:pt x="465393" y="162232"/>
                    <a:pt x="596490" y="95864"/>
                    <a:pt x="727587" y="29497"/>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91FEB62A-8BF3-419B-A40E-3BAB79A932F3}"/>
                </a:ext>
              </a:extLst>
            </p:cNvPr>
            <p:cNvSpPr txBox="1"/>
            <p:nvPr/>
          </p:nvSpPr>
          <p:spPr>
            <a:xfrm>
              <a:off x="1325486" y="3681875"/>
              <a:ext cx="1071127"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[1..10]</a:t>
              </a:r>
            </a:p>
          </p:txBody>
        </p:sp>
        <p:sp>
          <p:nvSpPr>
            <p:cNvPr id="37" name="TextBox 36">
              <a:extLst>
                <a:ext uri="{FF2B5EF4-FFF2-40B4-BE49-F238E27FC236}">
                  <a16:creationId xmlns:a16="http://schemas.microsoft.com/office/drawing/2014/main" id="{72849564-7FD0-46A2-937C-6147DFC8F3CA}"/>
                </a:ext>
              </a:extLst>
            </p:cNvPr>
            <p:cNvSpPr txBox="1"/>
            <p:nvPr/>
          </p:nvSpPr>
          <p:spPr>
            <a:xfrm>
              <a:off x="3144065" y="3704065"/>
              <a:ext cx="1577676"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[1;3;5;7;9]</a:t>
              </a:r>
            </a:p>
          </p:txBody>
        </p:sp>
        <p:sp>
          <p:nvSpPr>
            <p:cNvPr id="38" name="TextBox 37">
              <a:extLst>
                <a:ext uri="{FF2B5EF4-FFF2-40B4-BE49-F238E27FC236}">
                  <a16:creationId xmlns:a16="http://schemas.microsoft.com/office/drawing/2014/main" id="{3C624752-ACD4-4A52-91A9-8D15A32EE312}"/>
                </a:ext>
              </a:extLst>
            </p:cNvPr>
            <p:cNvSpPr txBox="1"/>
            <p:nvPr/>
          </p:nvSpPr>
          <p:spPr>
            <a:xfrm>
              <a:off x="7097839" y="3342945"/>
              <a:ext cx="2844048" cy="369332"/>
            </a:xfrm>
            <a:prstGeom prst="rect">
              <a:avLst/>
            </a:prstGeom>
            <a:noFill/>
          </p:spPr>
          <p:txBody>
            <a:bodyPr wrap="none" rtlCol="0">
              <a:spAutoFit/>
            </a:bodyPr>
            <a:lstStyle/>
            <a:p>
              <a:r>
                <a:rPr lang="en-AU" dirty="0">
                  <a:solidFill>
                    <a:schemeClr val="accent2"/>
                  </a:solidFill>
                  <a:latin typeface="Consolas" panose="020B0609020204030204" pitchFamily="49" charset="0"/>
                </a:rPr>
                <a:t>["1";"3";"5";"7";"9"]</a:t>
              </a:r>
            </a:p>
          </p:txBody>
        </p:sp>
      </p:grpSp>
      <p:sp>
        <p:nvSpPr>
          <p:cNvPr id="40" name="Rectangle 39">
            <a:extLst>
              <a:ext uri="{FF2B5EF4-FFF2-40B4-BE49-F238E27FC236}">
                <a16:creationId xmlns:a16="http://schemas.microsoft.com/office/drawing/2014/main" id="{E83AD40F-C81C-4563-B2D4-5712F222AFBC}"/>
              </a:ext>
            </a:extLst>
          </p:cNvPr>
          <p:cNvSpPr/>
          <p:nvPr/>
        </p:nvSpPr>
        <p:spPr>
          <a:xfrm>
            <a:off x="361089" y="5308717"/>
            <a:ext cx="8418224" cy="1200329"/>
          </a:xfrm>
          <a:prstGeom prst="rect">
            <a:avLst/>
          </a:prstGeom>
        </p:spPr>
        <p:txBody>
          <a:bodyPr wrap="square">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onlyOddsAsStrings</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[ 1 .. 10 ]</a:t>
            </a:r>
            <a:br>
              <a:rPr lang="en-AU" dirty="0">
                <a:solidFill>
                  <a:schemeClr val="accent6">
                    <a:lumMod val="75000"/>
                  </a:schemeClr>
                </a:solidFill>
                <a:latin typeface="Consolas" panose="020B0609020204030204" pitchFamily="49" charset="0"/>
              </a:rPr>
            </a:br>
            <a:r>
              <a:rPr lang="en-AU" dirty="0">
                <a:latin typeface="Consolas" panose="020B0609020204030204" pitchFamily="49" charset="0"/>
              </a:rPr>
              <a:t>  |&gt; </a:t>
            </a:r>
            <a:r>
              <a:rPr lang="en-AU" dirty="0" err="1">
                <a:latin typeface="Consolas" panose="020B0609020204030204" pitchFamily="49" charset="0"/>
              </a:rPr>
              <a:t>List.filter</a:t>
            </a:r>
            <a:r>
              <a:rPr lang="en-AU" dirty="0">
                <a:latin typeface="Consolas" panose="020B0609020204030204" pitchFamily="49" charset="0"/>
              </a:rPr>
              <a:t> </a:t>
            </a:r>
            <a:r>
              <a:rPr lang="en-AU" dirty="0" err="1">
                <a:latin typeface="Consolas" panose="020B0609020204030204" pitchFamily="49" charset="0"/>
              </a:rPr>
              <a:t>isOdd</a:t>
            </a:r>
            <a:br>
              <a:rPr lang="en-AU" dirty="0">
                <a:solidFill>
                  <a:schemeClr val="accent6">
                    <a:lumMod val="75000"/>
                  </a:schemeClr>
                </a:solidFill>
                <a:latin typeface="Consolas" panose="020B0609020204030204" pitchFamily="49" charset="0"/>
              </a:rPr>
            </a:br>
            <a:r>
              <a:rPr lang="en-AU" dirty="0">
                <a:latin typeface="Consolas" panose="020B0609020204030204" pitchFamily="49" charset="0"/>
              </a:rPr>
              <a:t>  |&gt; </a:t>
            </a:r>
            <a:r>
              <a:rPr lang="en-AU" dirty="0" err="1">
                <a:latin typeface="Consolas" panose="020B0609020204030204" pitchFamily="49" charset="0"/>
              </a:rPr>
              <a:t>List.map</a:t>
            </a:r>
            <a:r>
              <a:rPr lang="en-AU" dirty="0">
                <a:latin typeface="Consolas" panose="020B0609020204030204" pitchFamily="49" charset="0"/>
              </a:rPr>
              <a:t> </a:t>
            </a:r>
            <a:r>
              <a:rPr lang="en-AU" dirty="0" err="1">
                <a:latin typeface="Consolas" panose="020B0609020204030204" pitchFamily="49" charset="0"/>
              </a:rPr>
              <a:t>toString</a:t>
            </a:r>
            <a:endParaRPr lang="en-AU" dirty="0">
              <a:solidFill>
                <a:schemeClr val="accent6">
                  <a:lumMod val="75000"/>
                </a:schemeClr>
              </a:solidFill>
              <a:latin typeface="Consolas" panose="020B0609020204030204" pitchFamily="49" charset="0"/>
            </a:endParaRPr>
          </a:p>
        </p:txBody>
      </p:sp>
      <p:pic>
        <p:nvPicPr>
          <p:cNvPr id="41" name="Picture 40">
            <a:extLst>
              <a:ext uri="{FF2B5EF4-FFF2-40B4-BE49-F238E27FC236}">
                <a16:creationId xmlns:a16="http://schemas.microsoft.com/office/drawing/2014/main" id="{68A4BAA0-417A-4082-AAD3-82B6A4AF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135" y="3846660"/>
            <a:ext cx="3974043" cy="2643820"/>
          </a:xfrm>
          <a:prstGeom prst="rect">
            <a:avLst/>
          </a:prstGeom>
        </p:spPr>
      </p:pic>
    </p:spTree>
    <p:extLst>
      <p:ext uri="{BB962C8B-B14F-4D97-AF65-F5344CB8AC3E}">
        <p14:creationId xmlns:p14="http://schemas.microsoft.com/office/powerpoint/2010/main" val="3246335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5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25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5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250"/>
                                        <p:tgtEl>
                                          <p:spTgt spid="1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250"/>
                                        <p:tgtEl>
                                          <p:spTgt spid="17"/>
                                        </p:tgtEl>
                                      </p:cBhvr>
                                    </p:animEffect>
                                    <p:set>
                                      <p:cBhvr>
                                        <p:cTn id="28" dur="1" fill="hold">
                                          <p:stCondLst>
                                            <p:cond delay="249"/>
                                          </p:stCondLst>
                                        </p:cTn>
                                        <p:tgtEl>
                                          <p:spTgt spid="17"/>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250"/>
                                        <p:tgtEl>
                                          <p:spTgt spid="18"/>
                                        </p:tgtEl>
                                      </p:cBhvr>
                                    </p:animEffect>
                                    <p:set>
                                      <p:cBhvr>
                                        <p:cTn id="31" dur="1" fill="hold">
                                          <p:stCondLst>
                                            <p:cond delay="249"/>
                                          </p:stCondLst>
                                        </p:cTn>
                                        <p:tgtEl>
                                          <p:spTgt spid="1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5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xEl>
                                              <p:pRg st="1" end="1"/>
                                            </p:txEl>
                                          </p:spTgt>
                                        </p:tgtEl>
                                        <p:attrNameLst>
                                          <p:attrName>style.visibility</p:attrName>
                                        </p:attrNameLst>
                                      </p:cBhvr>
                                      <p:to>
                                        <p:strVal val="visible"/>
                                      </p:to>
                                    </p:set>
                                    <p:animEffect transition="in" filter="fade">
                                      <p:cBhvr>
                                        <p:cTn id="40" dur="250"/>
                                        <p:tgtEl>
                                          <p:spTgt spid="1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250"/>
                                        <p:tgtEl>
                                          <p:spTgt spid="20"/>
                                        </p:tgtEl>
                                      </p:cBhvr>
                                    </p:animEffect>
                                    <p:set>
                                      <p:cBhvr>
                                        <p:cTn id="45" dur="1" fill="hold">
                                          <p:stCondLst>
                                            <p:cond delay="249"/>
                                          </p:stCondLst>
                                        </p:cTn>
                                        <p:tgtEl>
                                          <p:spTgt spid="20"/>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250"/>
                                        <p:tgtEl>
                                          <p:spTgt spid="19"/>
                                        </p:tgtEl>
                                      </p:cBhvr>
                                    </p:animEffect>
                                    <p:set>
                                      <p:cBhvr>
                                        <p:cTn id="48" dur="1" fill="hold">
                                          <p:stCondLst>
                                            <p:cond delay="249"/>
                                          </p:stCondLst>
                                        </p:cTn>
                                        <p:tgtEl>
                                          <p:spTgt spid="19"/>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25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25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animEffect transition="in" filter="fade">
                                      <p:cBhvr>
                                        <p:cTn id="57" dur="250"/>
                                        <p:tgtEl>
                                          <p:spTgt spid="13">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xEl>
                                              <p:pRg st="2" end="2"/>
                                            </p:txEl>
                                          </p:spTgt>
                                        </p:tgtEl>
                                        <p:attrNameLst>
                                          <p:attrName>style.visibility</p:attrName>
                                        </p:attrNameLst>
                                      </p:cBhvr>
                                      <p:to>
                                        <p:strVal val="visible"/>
                                      </p:to>
                                    </p:set>
                                    <p:animEffect transition="in" filter="fade">
                                      <p:cBhvr>
                                        <p:cTn id="62" dur="250"/>
                                        <p:tgtEl>
                                          <p:spTgt spid="12">
                                            <p:txEl>
                                              <p:pRg st="2" end="2"/>
                                            </p:txEl>
                                          </p:spTgt>
                                        </p:tgtEl>
                                      </p:cBhvr>
                                    </p:animEffect>
                                  </p:childTnLst>
                                </p:cTn>
                              </p:par>
                              <p:par>
                                <p:cTn id="63" presetID="10" presetClass="exit" presetSubtype="0" fill="hold" grpId="1" nodeType="withEffect">
                                  <p:stCondLst>
                                    <p:cond delay="0"/>
                                  </p:stCondLst>
                                  <p:childTnLst>
                                    <p:animEffect transition="out" filter="fade">
                                      <p:cBhvr>
                                        <p:cTn id="64" dur="250"/>
                                        <p:tgtEl>
                                          <p:spTgt spid="15"/>
                                        </p:tgtEl>
                                      </p:cBhvr>
                                    </p:animEffect>
                                    <p:set>
                                      <p:cBhvr>
                                        <p:cTn id="65" dur="1" fill="hold">
                                          <p:stCondLst>
                                            <p:cond delay="24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250"/>
                                        <p:tgtEl>
                                          <p:spTgt spid="16"/>
                                        </p:tgtEl>
                                      </p:cBhvr>
                                    </p:animEffect>
                                    <p:set>
                                      <p:cBhvr>
                                        <p:cTn id="68" dur="1" fill="hold">
                                          <p:stCondLst>
                                            <p:cond delay="249"/>
                                          </p:stCondLst>
                                        </p:cTn>
                                        <p:tgtEl>
                                          <p:spTgt spid="1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4">
                                            <p:txEl>
                                              <p:pRg st="0" end="0"/>
                                            </p:txEl>
                                          </p:spTgt>
                                        </p:tgtEl>
                                        <p:attrNameLst>
                                          <p:attrName>style.visibility</p:attrName>
                                        </p:attrNameLst>
                                      </p:cBhvr>
                                      <p:to>
                                        <p:strVal val="visible"/>
                                      </p:to>
                                    </p:set>
                                    <p:animEffect transition="in" filter="fade">
                                      <p:cBhvr>
                                        <p:cTn id="73" dur="250"/>
                                        <p:tgtEl>
                                          <p:spTgt spid="14">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4">
                                            <p:txEl>
                                              <p:pRg st="1" end="1"/>
                                            </p:txEl>
                                          </p:spTgt>
                                        </p:tgtEl>
                                        <p:attrNameLst>
                                          <p:attrName>style.visibility</p:attrName>
                                        </p:attrNameLst>
                                      </p:cBhvr>
                                      <p:to>
                                        <p:strVal val="visible"/>
                                      </p:to>
                                    </p:set>
                                    <p:animEffect transition="in" filter="fade">
                                      <p:cBhvr>
                                        <p:cTn id="76" dur="250"/>
                                        <p:tgtEl>
                                          <p:spTgt spid="14">
                                            <p:txEl>
                                              <p:pRg st="1" end="1"/>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
                                            <p:txEl>
                                              <p:pRg st="2" end="2"/>
                                            </p:txEl>
                                          </p:spTgt>
                                        </p:tgtEl>
                                        <p:attrNameLst>
                                          <p:attrName>style.visibility</p:attrName>
                                        </p:attrNameLst>
                                      </p:cBhvr>
                                      <p:to>
                                        <p:strVal val="visible"/>
                                      </p:to>
                                    </p:set>
                                    <p:animEffect transition="in" filter="fade">
                                      <p:cBhvr>
                                        <p:cTn id="79" dur="250"/>
                                        <p:tgtEl>
                                          <p:spTgt spid="14">
                                            <p:txEl>
                                              <p:pRg st="2" end="2"/>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25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250"/>
                                        <p:tgtEl>
                                          <p:spTgt spid="22"/>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xEl>
                                              <p:pRg st="3" end="3"/>
                                            </p:txEl>
                                          </p:spTgt>
                                        </p:tgtEl>
                                        <p:attrNameLst>
                                          <p:attrName>style.visibility</p:attrName>
                                        </p:attrNameLst>
                                      </p:cBhvr>
                                      <p:to>
                                        <p:strVal val="visible"/>
                                      </p:to>
                                    </p:set>
                                    <p:animEffect transition="in" filter="fade">
                                      <p:cBhvr>
                                        <p:cTn id="90" dur="250"/>
                                        <p:tgtEl>
                                          <p:spTgt spid="12">
                                            <p:txEl>
                                              <p:pRg st="3" end="3"/>
                                            </p:txEl>
                                          </p:spTgt>
                                        </p:tgtEl>
                                      </p:cBhvr>
                                    </p:animEffect>
                                  </p:childTnLst>
                                </p:cTn>
                              </p:par>
                              <p:par>
                                <p:cTn id="91" presetID="10" presetClass="exit" presetSubtype="0" fill="hold" grpId="1" nodeType="withEffect">
                                  <p:stCondLst>
                                    <p:cond delay="0"/>
                                  </p:stCondLst>
                                  <p:childTnLst>
                                    <p:animEffect transition="out" filter="fade">
                                      <p:cBhvr>
                                        <p:cTn id="92" dur="250"/>
                                        <p:tgtEl>
                                          <p:spTgt spid="21"/>
                                        </p:tgtEl>
                                      </p:cBhvr>
                                    </p:animEffect>
                                    <p:set>
                                      <p:cBhvr>
                                        <p:cTn id="93" dur="1" fill="hold">
                                          <p:stCondLst>
                                            <p:cond delay="249"/>
                                          </p:stCondLst>
                                        </p:cTn>
                                        <p:tgtEl>
                                          <p:spTgt spid="21"/>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250"/>
                                        <p:tgtEl>
                                          <p:spTgt spid="22"/>
                                        </p:tgtEl>
                                      </p:cBhvr>
                                    </p:animEffect>
                                    <p:set>
                                      <p:cBhvr>
                                        <p:cTn id="96" dur="1" fill="hold">
                                          <p:stCondLst>
                                            <p:cond delay="249"/>
                                          </p:stCondLst>
                                        </p:cTn>
                                        <p:tgtEl>
                                          <p:spTgt spid="22"/>
                                        </p:tgtEl>
                                        <p:attrNameLst>
                                          <p:attrName>style.visibility</p:attrName>
                                        </p:attrNameLst>
                                      </p:cBhvr>
                                      <p:to>
                                        <p:strVal val="hidden"/>
                                      </p:to>
                                    </p:set>
                                  </p:childTnLst>
                                </p:cTn>
                              </p:par>
                              <p:par>
                                <p:cTn id="97" presetID="10"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fade">
                                      <p:cBhvr>
                                        <p:cTn id="99" dur="250"/>
                                        <p:tgtEl>
                                          <p:spTgt spid="39"/>
                                        </p:tgtEl>
                                      </p:cBhvr>
                                    </p:animEffect>
                                  </p:childTnLst>
                                </p:cTn>
                              </p:par>
                              <p:par>
                                <p:cTn id="100" presetID="10" presetClass="exit" presetSubtype="0" fill="hold" grpId="1" nodeType="withEffect">
                                  <p:stCondLst>
                                    <p:cond delay="0"/>
                                  </p:stCondLst>
                                  <p:childTnLst>
                                    <p:animEffect transition="out" filter="fade">
                                      <p:cBhvr>
                                        <p:cTn id="101" dur="250"/>
                                        <p:tgtEl>
                                          <p:spTgt spid="14">
                                            <p:txEl>
                                              <p:pRg st="0" end="0"/>
                                            </p:txEl>
                                          </p:spTgt>
                                        </p:tgtEl>
                                      </p:cBhvr>
                                    </p:animEffect>
                                    <p:set>
                                      <p:cBhvr>
                                        <p:cTn id="102" dur="1" fill="hold">
                                          <p:stCondLst>
                                            <p:cond delay="249"/>
                                          </p:stCondLst>
                                        </p:cTn>
                                        <p:tgtEl>
                                          <p:spTgt spid="14">
                                            <p:txEl>
                                              <p:pRg st="0" end="0"/>
                                            </p:txEl>
                                          </p:spTgt>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250"/>
                                        <p:tgtEl>
                                          <p:spTgt spid="14">
                                            <p:txEl>
                                              <p:pRg st="1" end="1"/>
                                            </p:txEl>
                                          </p:spTgt>
                                        </p:tgtEl>
                                      </p:cBhvr>
                                    </p:animEffect>
                                    <p:set>
                                      <p:cBhvr>
                                        <p:cTn id="105" dur="1" fill="hold">
                                          <p:stCondLst>
                                            <p:cond delay="249"/>
                                          </p:stCondLst>
                                        </p:cTn>
                                        <p:tgtEl>
                                          <p:spTgt spid="14">
                                            <p:txEl>
                                              <p:pRg st="1" end="1"/>
                                            </p:txEl>
                                          </p:spTgt>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250"/>
                                        <p:tgtEl>
                                          <p:spTgt spid="14">
                                            <p:txEl>
                                              <p:pRg st="2" end="2"/>
                                            </p:txEl>
                                          </p:spTgt>
                                        </p:tgtEl>
                                      </p:cBhvr>
                                    </p:animEffect>
                                    <p:set>
                                      <p:cBhvr>
                                        <p:cTn id="108" dur="1" fill="hold">
                                          <p:stCondLst>
                                            <p:cond delay="249"/>
                                          </p:stCondLst>
                                        </p:cTn>
                                        <p:tgtEl>
                                          <p:spTgt spid="14">
                                            <p:txEl>
                                              <p:pRg st="2" end="2"/>
                                            </p:txEl>
                                          </p:spTgt>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250"/>
                                        <p:tgtEl>
                                          <p:spTgt spid="13">
                                            <p:txEl>
                                              <p:pRg st="0" end="0"/>
                                            </p:txEl>
                                          </p:spTgt>
                                        </p:tgtEl>
                                      </p:cBhvr>
                                    </p:animEffect>
                                    <p:set>
                                      <p:cBhvr>
                                        <p:cTn id="111" dur="1" fill="hold">
                                          <p:stCondLst>
                                            <p:cond delay="249"/>
                                          </p:stCondLst>
                                        </p:cTn>
                                        <p:tgtEl>
                                          <p:spTgt spid="13">
                                            <p:txEl>
                                              <p:pRg st="0" end="0"/>
                                            </p:txEl>
                                          </p:spTgt>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250"/>
                                        <p:tgtEl>
                                          <p:spTgt spid="13">
                                            <p:txEl>
                                              <p:pRg st="1" end="1"/>
                                            </p:txEl>
                                          </p:spTgt>
                                        </p:tgtEl>
                                      </p:cBhvr>
                                    </p:animEffect>
                                    <p:set>
                                      <p:cBhvr>
                                        <p:cTn id="114" dur="1" fill="hold">
                                          <p:stCondLst>
                                            <p:cond delay="249"/>
                                          </p:stCondLst>
                                        </p:cTn>
                                        <p:tgtEl>
                                          <p:spTgt spid="13">
                                            <p:txEl>
                                              <p:pRg st="1" end="1"/>
                                            </p:txEl>
                                          </p:spTgt>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250"/>
                                        <p:tgtEl>
                                          <p:spTgt spid="13">
                                            <p:txEl>
                                              <p:pRg st="2" end="2"/>
                                            </p:txEl>
                                          </p:spTgt>
                                        </p:tgtEl>
                                      </p:cBhvr>
                                    </p:animEffect>
                                    <p:set>
                                      <p:cBhvr>
                                        <p:cTn id="117" dur="1" fill="hold">
                                          <p:stCondLst>
                                            <p:cond delay="249"/>
                                          </p:stCondLst>
                                        </p:cTn>
                                        <p:tgtEl>
                                          <p:spTgt spid="13">
                                            <p:txEl>
                                              <p:pRg st="2" end="2"/>
                                            </p:txEl>
                                          </p:spTgt>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250"/>
                                        <p:tgtEl>
                                          <p:spTgt spid="40"/>
                                        </p:tgtEl>
                                      </p:cBhvr>
                                    </p:animEffect>
                                  </p:childTnLst>
                                </p:cTn>
                              </p:par>
                              <p:par>
                                <p:cTn id="123" presetID="10" presetClass="entr" presetSubtype="0" fill="hold" nodeType="withEffect">
                                  <p:stCondLst>
                                    <p:cond delay="0"/>
                                  </p:stCondLst>
                                  <p:childTnLst>
                                    <p:set>
                                      <p:cBhvr>
                                        <p:cTn id="124" dur="1" fill="hold">
                                          <p:stCondLst>
                                            <p:cond delay="0"/>
                                          </p:stCondLst>
                                        </p:cTn>
                                        <p:tgtEl>
                                          <p:spTgt spid="41"/>
                                        </p:tgtEl>
                                        <p:attrNameLst>
                                          <p:attrName>style.visibility</p:attrName>
                                        </p:attrNameLst>
                                      </p:cBhvr>
                                      <p:to>
                                        <p:strVal val="visible"/>
                                      </p:to>
                                    </p:set>
                                    <p:animEffect transition="in" filter="fade">
                                      <p:cBhvr>
                                        <p:cTn id="125"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3" grpId="0" uiExpand="1" build="p"/>
      <p:bldP spid="13" grpId="1" build="allAtOnce"/>
      <p:bldP spid="14" grpId="0" uiExpand="1" build="p"/>
      <p:bldP spid="14" grpId="1" build="allAtOnce"/>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7EBC-7E41-475F-AC0F-54CC176EE43D}"/>
              </a:ext>
            </a:extLst>
          </p:cNvPr>
          <p:cNvSpPr>
            <a:spLocks noGrp="1"/>
          </p:cNvSpPr>
          <p:nvPr>
            <p:ph type="title"/>
          </p:nvPr>
        </p:nvSpPr>
        <p:spPr/>
        <p:txBody>
          <a:bodyPr/>
          <a:lstStyle/>
          <a:p>
            <a:r>
              <a:rPr lang="en-AU" dirty="0">
                <a:solidFill>
                  <a:srgbClr val="4472C4">
                    <a:lumMod val="50000"/>
                  </a:srgbClr>
                </a:solidFill>
              </a:rPr>
              <a:t>Algebraic Data Types</a:t>
            </a:r>
            <a:br>
              <a:rPr lang="en-AU" dirty="0">
                <a:solidFill>
                  <a:srgbClr val="4472C4">
                    <a:lumMod val="50000"/>
                  </a:srgbClr>
                </a:solidFill>
              </a:rPr>
            </a:br>
            <a:r>
              <a:rPr lang="en-AU" sz="2800" dirty="0">
                <a:solidFill>
                  <a:srgbClr val="4472C4">
                    <a:lumMod val="75000"/>
                  </a:srgbClr>
                </a:solidFill>
              </a:rPr>
              <a:t>Product Types</a:t>
            </a:r>
            <a:endParaRPr lang="en-AU" dirty="0"/>
          </a:p>
        </p:txBody>
      </p:sp>
      <p:sp>
        <p:nvSpPr>
          <p:cNvPr id="5" name="TextBox 4">
            <a:extLst>
              <a:ext uri="{FF2B5EF4-FFF2-40B4-BE49-F238E27FC236}">
                <a16:creationId xmlns:a16="http://schemas.microsoft.com/office/drawing/2014/main" id="{E215B45E-DA51-47AF-B0B2-2310C9798191}"/>
              </a:ext>
            </a:extLst>
          </p:cNvPr>
          <p:cNvSpPr txBox="1"/>
          <p:nvPr/>
        </p:nvSpPr>
        <p:spPr>
          <a:xfrm>
            <a:off x="312821" y="1946326"/>
            <a:ext cx="3603872" cy="1200329"/>
          </a:xfrm>
          <a:prstGeom prst="rect">
            <a:avLst/>
          </a:prstGeom>
          <a:noFill/>
        </p:spPr>
        <p:txBody>
          <a:bodyPr wrap="none" rtlCol="0">
            <a:spAutoFit/>
          </a:bodyPr>
          <a:lstStyle/>
          <a:p>
            <a:r>
              <a:rPr lang="en-AU" dirty="0">
                <a:solidFill>
                  <a:srgbClr val="8F4E8B"/>
                </a:solidFill>
                <a:latin typeface="Consolas" panose="020B0609020204030204" pitchFamily="49" charset="0"/>
              </a:rPr>
              <a:t>type</a:t>
            </a:r>
            <a:r>
              <a:rPr lang="en-AU" dirty="0">
                <a:latin typeface="Consolas" panose="020B0609020204030204" pitchFamily="49" charset="0"/>
              </a:rPr>
              <a:t> </a:t>
            </a:r>
            <a:r>
              <a:rPr lang="en-AU" dirty="0" err="1">
                <a:solidFill>
                  <a:schemeClr val="accent2"/>
                </a:solidFill>
                <a:latin typeface="Consolas" panose="020B0609020204030204" pitchFamily="49" charset="0"/>
              </a:rPr>
              <a:t>MyRecordProductType</a:t>
            </a:r>
            <a:r>
              <a:rPr lang="en-AU" dirty="0">
                <a:latin typeface="Consolas" panose="020B0609020204030204" pitchFamily="49" charset="0"/>
              </a:rPr>
              <a:t> </a:t>
            </a:r>
            <a:r>
              <a:rPr lang="en-AU" dirty="0">
                <a:solidFill>
                  <a:srgbClr val="8F4E8B"/>
                </a:solidFill>
                <a:latin typeface="Consolas" panose="020B0609020204030204" pitchFamily="49" charset="0"/>
              </a:rPr>
              <a:t>=</a:t>
            </a:r>
          </a:p>
          <a:p>
            <a:r>
              <a:rPr lang="en-AU" dirty="0">
                <a:latin typeface="Consolas" panose="020B0609020204030204" pitchFamily="49" charset="0"/>
              </a:rPr>
              <a:t>  { </a:t>
            </a:r>
            <a:r>
              <a:rPr lang="en-AU" dirty="0" err="1">
                <a:latin typeface="Consolas" panose="020B0609020204030204" pitchFamily="49" charset="0"/>
              </a:rPr>
              <a:t>AByte</a:t>
            </a:r>
            <a:r>
              <a:rPr lang="en-AU" dirty="0">
                <a:latin typeface="Consolas" panose="020B0609020204030204" pitchFamily="49" charset="0"/>
              </a:rPr>
              <a:t>       : </a:t>
            </a:r>
            <a:r>
              <a:rPr lang="en-AU" dirty="0">
                <a:solidFill>
                  <a:schemeClr val="accent2"/>
                </a:solidFill>
                <a:latin typeface="Consolas" panose="020B0609020204030204" pitchFamily="49" charset="0"/>
              </a:rPr>
              <a:t>byte</a:t>
            </a:r>
          </a:p>
          <a:p>
            <a:r>
              <a:rPr lang="en-AU" dirty="0">
                <a:latin typeface="Consolas" panose="020B0609020204030204" pitchFamily="49" charset="0"/>
              </a:rPr>
              <a:t>    </a:t>
            </a:r>
            <a:r>
              <a:rPr lang="en-AU" dirty="0" err="1">
                <a:latin typeface="Consolas" panose="020B0609020204030204" pitchFamily="49" charset="0"/>
              </a:rPr>
              <a:t>ABool</a:t>
            </a:r>
            <a:r>
              <a:rPr lang="en-AU" dirty="0">
                <a:latin typeface="Consolas" panose="020B0609020204030204" pitchFamily="49" charset="0"/>
              </a:rPr>
              <a:t>       : </a:t>
            </a:r>
            <a:r>
              <a:rPr lang="en-AU" dirty="0">
                <a:solidFill>
                  <a:schemeClr val="accent2"/>
                </a:solidFill>
                <a:latin typeface="Consolas" panose="020B0609020204030204" pitchFamily="49" charset="0"/>
              </a:rPr>
              <a:t>bool</a:t>
            </a:r>
          </a:p>
          <a:p>
            <a:r>
              <a:rPr lang="en-AU" dirty="0">
                <a:latin typeface="Consolas" panose="020B0609020204030204" pitchFamily="49" charset="0"/>
              </a:rPr>
              <a:t>    </a:t>
            </a:r>
            <a:r>
              <a:rPr lang="en-AU" dirty="0" err="1">
                <a:latin typeface="Consolas" panose="020B0609020204030204" pitchFamily="49" charset="0"/>
              </a:rPr>
              <a:t>AnotherBool</a:t>
            </a:r>
            <a:r>
              <a:rPr lang="en-AU" dirty="0">
                <a:latin typeface="Consolas" panose="020B0609020204030204" pitchFamily="49" charset="0"/>
              </a:rPr>
              <a:t> : </a:t>
            </a:r>
            <a:r>
              <a:rPr lang="en-AU" dirty="0">
                <a:solidFill>
                  <a:schemeClr val="accent2"/>
                </a:solidFill>
                <a:latin typeface="Consolas" panose="020B0609020204030204" pitchFamily="49" charset="0"/>
              </a:rPr>
              <a:t>bool</a:t>
            </a:r>
            <a:r>
              <a:rPr lang="en-AU" dirty="0">
                <a:latin typeface="Consolas" panose="020B0609020204030204" pitchFamily="49" charset="0"/>
              </a:rPr>
              <a:t> }</a:t>
            </a:r>
          </a:p>
        </p:txBody>
      </p:sp>
      <p:sp>
        <p:nvSpPr>
          <p:cNvPr id="6" name="TextBox 5">
            <a:extLst>
              <a:ext uri="{FF2B5EF4-FFF2-40B4-BE49-F238E27FC236}">
                <a16:creationId xmlns:a16="http://schemas.microsoft.com/office/drawing/2014/main" id="{059E4856-7010-4270-86F9-7B6F52E6F7C3}"/>
              </a:ext>
            </a:extLst>
          </p:cNvPr>
          <p:cNvSpPr txBox="1"/>
          <p:nvPr/>
        </p:nvSpPr>
        <p:spPr>
          <a:xfrm>
            <a:off x="312821" y="3402293"/>
            <a:ext cx="4996881" cy="369332"/>
          </a:xfrm>
          <a:prstGeom prst="rect">
            <a:avLst/>
          </a:prstGeom>
          <a:noFill/>
        </p:spPr>
        <p:txBody>
          <a:bodyPr wrap="none" rtlCol="0">
            <a:spAutoFit/>
          </a:bodyPr>
          <a:lstStyle/>
          <a:p>
            <a:r>
              <a:rPr lang="en-AU" dirty="0">
                <a:solidFill>
                  <a:srgbClr val="8F4E8B"/>
                </a:solidFill>
                <a:latin typeface="Consolas" panose="020B0609020204030204" pitchFamily="49" charset="0"/>
              </a:rPr>
              <a:t>type</a:t>
            </a:r>
            <a:r>
              <a:rPr lang="en-AU" dirty="0">
                <a:latin typeface="Consolas" panose="020B0609020204030204" pitchFamily="49" charset="0"/>
              </a:rPr>
              <a:t> </a:t>
            </a:r>
            <a:r>
              <a:rPr lang="en-AU" dirty="0" err="1">
                <a:solidFill>
                  <a:schemeClr val="accent2"/>
                </a:solidFill>
                <a:latin typeface="Consolas" panose="020B0609020204030204" pitchFamily="49" charset="0"/>
              </a:rPr>
              <a:t>MyTupleProductType</a:t>
            </a:r>
            <a:r>
              <a:rPr lang="en-AU" dirty="0">
                <a:latin typeface="Consolas" panose="020B0609020204030204" pitchFamily="49" charset="0"/>
              </a:rPr>
              <a:t> </a:t>
            </a:r>
            <a:r>
              <a:rPr lang="en-AU" dirty="0">
                <a:solidFill>
                  <a:srgbClr val="8F4E8B"/>
                </a:solidFill>
                <a:latin typeface="Consolas" panose="020B0609020204030204" pitchFamily="49" charset="0"/>
              </a:rPr>
              <a:t>= </a:t>
            </a:r>
            <a:r>
              <a:rPr lang="en-AU" dirty="0">
                <a:solidFill>
                  <a:schemeClr val="accent2"/>
                </a:solidFill>
                <a:latin typeface="Consolas" panose="020B0609020204030204" pitchFamily="49" charset="0"/>
              </a:rPr>
              <a:t>byte</a:t>
            </a:r>
            <a:r>
              <a:rPr lang="en-AU" dirty="0">
                <a:solidFill>
                  <a:srgbClr val="8F4E8B"/>
                </a:solidFill>
                <a:latin typeface="Consolas" panose="020B0609020204030204" pitchFamily="49" charset="0"/>
              </a:rPr>
              <a:t> * </a:t>
            </a:r>
            <a:r>
              <a:rPr lang="en-AU" dirty="0">
                <a:solidFill>
                  <a:schemeClr val="accent2"/>
                </a:solidFill>
                <a:latin typeface="Consolas" panose="020B0609020204030204" pitchFamily="49" charset="0"/>
              </a:rPr>
              <a:t>bool</a:t>
            </a:r>
          </a:p>
        </p:txBody>
      </p:sp>
      <p:sp>
        <p:nvSpPr>
          <p:cNvPr id="7" name="TextBox 6">
            <a:extLst>
              <a:ext uri="{FF2B5EF4-FFF2-40B4-BE49-F238E27FC236}">
                <a16:creationId xmlns:a16="http://schemas.microsoft.com/office/drawing/2014/main" id="{5489D791-D680-4639-9A45-9D582CFCA720}"/>
              </a:ext>
            </a:extLst>
          </p:cNvPr>
          <p:cNvSpPr txBox="1"/>
          <p:nvPr/>
        </p:nvSpPr>
        <p:spPr>
          <a:xfrm>
            <a:off x="3753871" y="1946326"/>
            <a:ext cx="4870244" cy="1200329"/>
          </a:xfrm>
          <a:prstGeom prst="rect">
            <a:avLst/>
          </a:prstGeom>
          <a:noFill/>
        </p:spPr>
        <p:txBody>
          <a:bodyPr wrap="none" rtlCol="0">
            <a:spAutoFit/>
          </a:bodyPr>
          <a:lstStyle/>
          <a:p>
            <a:r>
              <a:rPr lang="en-AU" dirty="0">
                <a:solidFill>
                  <a:schemeClr val="accent6">
                    <a:lumMod val="75000"/>
                  </a:schemeClr>
                </a:solidFill>
                <a:latin typeface="Consolas" panose="020B0609020204030204" pitchFamily="49" charset="0"/>
              </a:rPr>
              <a:t>// 256 * 2 * 2 = 1024 possible values</a:t>
            </a:r>
          </a:p>
          <a:p>
            <a:r>
              <a:rPr lang="en-AU" dirty="0">
                <a:solidFill>
                  <a:schemeClr val="accent6">
                    <a:lumMod val="75000"/>
                  </a:schemeClr>
                </a:solidFill>
                <a:latin typeface="Consolas" panose="020B0609020204030204" pitchFamily="49" charset="0"/>
              </a:rPr>
              <a:t>// 256 possible values</a:t>
            </a:r>
          </a:p>
          <a:p>
            <a:r>
              <a:rPr lang="en-AU" dirty="0">
                <a:solidFill>
                  <a:schemeClr val="accent6">
                    <a:lumMod val="75000"/>
                  </a:schemeClr>
                </a:solidFill>
                <a:latin typeface="Consolas" panose="020B0609020204030204" pitchFamily="49" charset="0"/>
              </a:rPr>
              <a:t>//   2 possible values</a:t>
            </a:r>
          </a:p>
          <a:p>
            <a:r>
              <a:rPr lang="en-AU" dirty="0">
                <a:solidFill>
                  <a:schemeClr val="accent6">
                    <a:lumMod val="75000"/>
                  </a:schemeClr>
                </a:solidFill>
                <a:latin typeface="Consolas" panose="020B0609020204030204" pitchFamily="49" charset="0"/>
              </a:rPr>
              <a:t>//   2 possible values</a:t>
            </a:r>
          </a:p>
        </p:txBody>
      </p:sp>
      <p:grpSp>
        <p:nvGrpSpPr>
          <p:cNvPr id="10" name="Group 9">
            <a:extLst>
              <a:ext uri="{FF2B5EF4-FFF2-40B4-BE49-F238E27FC236}">
                <a16:creationId xmlns:a16="http://schemas.microsoft.com/office/drawing/2014/main" id="{F4B83DE2-2354-4677-990B-7A72270E0A9E}"/>
              </a:ext>
            </a:extLst>
          </p:cNvPr>
          <p:cNvGrpSpPr/>
          <p:nvPr/>
        </p:nvGrpSpPr>
        <p:grpSpPr>
          <a:xfrm>
            <a:off x="3753871" y="3711346"/>
            <a:ext cx="995272" cy="569700"/>
            <a:chOff x="3536780" y="3711346"/>
            <a:chExt cx="995272" cy="569700"/>
          </a:xfrm>
        </p:grpSpPr>
        <p:cxnSp>
          <p:nvCxnSpPr>
            <p:cNvPr id="8" name="Straight Arrow Connector 7">
              <a:extLst>
                <a:ext uri="{FF2B5EF4-FFF2-40B4-BE49-F238E27FC236}">
                  <a16:creationId xmlns:a16="http://schemas.microsoft.com/office/drawing/2014/main" id="{C0471E10-C0CE-4823-8699-D5DB1DB40FDE}"/>
                </a:ext>
              </a:extLst>
            </p:cNvPr>
            <p:cNvCxnSpPr>
              <a:cxnSpLocks/>
            </p:cNvCxnSpPr>
            <p:nvPr/>
          </p:nvCxnSpPr>
          <p:spPr>
            <a:xfrm flipV="1">
              <a:off x="3997204" y="3711346"/>
              <a:ext cx="121560" cy="260647"/>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FDD83B-E9B8-4FE6-B9AB-6D4050A90F7E}"/>
                </a:ext>
              </a:extLst>
            </p:cNvPr>
            <p:cNvSpPr txBox="1"/>
            <p:nvPr/>
          </p:nvSpPr>
          <p:spPr>
            <a:xfrm>
              <a:off x="3536780" y="3911714"/>
              <a:ext cx="995272" cy="369332"/>
            </a:xfrm>
            <a:prstGeom prst="rect">
              <a:avLst/>
            </a:prstGeom>
            <a:noFill/>
          </p:spPr>
          <p:txBody>
            <a:bodyPr wrap="none" rtlCol="0">
              <a:spAutoFit/>
            </a:bodyPr>
            <a:lstStyle/>
            <a:p>
              <a:r>
                <a:rPr lang="en-AU" dirty="0">
                  <a:solidFill>
                    <a:schemeClr val="accent5"/>
                  </a:solidFill>
                </a:rPr>
                <a:t>Product!</a:t>
              </a:r>
            </a:p>
          </p:txBody>
        </p:sp>
      </p:grpSp>
      <p:pic>
        <p:nvPicPr>
          <p:cNvPr id="14" name="Picture 13">
            <a:extLst>
              <a:ext uri="{FF2B5EF4-FFF2-40B4-BE49-F238E27FC236}">
                <a16:creationId xmlns:a16="http://schemas.microsoft.com/office/drawing/2014/main" id="{0E4421D7-4023-40A4-B51D-DBBC08C02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2790" y="3062841"/>
            <a:ext cx="3671161" cy="3312856"/>
          </a:xfrm>
          <a:prstGeom prst="rect">
            <a:avLst/>
          </a:prstGeom>
        </p:spPr>
      </p:pic>
      <p:sp>
        <p:nvSpPr>
          <p:cNvPr id="11" name="TextBox 10">
            <a:extLst>
              <a:ext uri="{FF2B5EF4-FFF2-40B4-BE49-F238E27FC236}">
                <a16:creationId xmlns:a16="http://schemas.microsoft.com/office/drawing/2014/main" id="{E251338C-B66B-4F03-AEE3-53AF7380D7CE}"/>
              </a:ext>
            </a:extLst>
          </p:cNvPr>
          <p:cNvSpPr txBox="1"/>
          <p:nvPr/>
        </p:nvSpPr>
        <p:spPr>
          <a:xfrm>
            <a:off x="338049" y="4534603"/>
            <a:ext cx="3223959" cy="1200329"/>
          </a:xfrm>
          <a:prstGeom prst="rect">
            <a:avLst/>
          </a:prstGeom>
          <a:noFill/>
        </p:spPr>
        <p:txBody>
          <a:bodyPr wrap="none" rtlCol="0">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productTypeValue</a:t>
            </a:r>
            <a:r>
              <a:rPr lang="en-AU" dirty="0">
                <a:latin typeface="Consolas" panose="020B0609020204030204" pitchFamily="49" charset="0"/>
              </a:rPr>
              <a:t> =</a:t>
            </a:r>
          </a:p>
          <a:p>
            <a:r>
              <a:rPr lang="en-AU" dirty="0">
                <a:latin typeface="Consolas" panose="020B0609020204030204" pitchFamily="49" charset="0"/>
              </a:rPr>
              <a:t>  { </a:t>
            </a:r>
            <a:r>
              <a:rPr lang="en-AU" dirty="0" err="1">
                <a:latin typeface="Consolas" panose="020B0609020204030204" pitchFamily="49" charset="0"/>
              </a:rPr>
              <a:t>AByte</a:t>
            </a:r>
            <a:r>
              <a:rPr lang="en-AU" dirty="0">
                <a:latin typeface="Consolas" panose="020B0609020204030204" pitchFamily="49" charset="0"/>
              </a:rPr>
              <a:t>       = 127</a:t>
            </a:r>
          </a:p>
          <a:p>
            <a:r>
              <a:rPr lang="en-AU" dirty="0">
                <a:latin typeface="Consolas" panose="020B0609020204030204" pitchFamily="49" charset="0"/>
              </a:rPr>
              <a:t>    </a:t>
            </a:r>
            <a:r>
              <a:rPr lang="en-AU" dirty="0" err="1">
                <a:latin typeface="Consolas" panose="020B0609020204030204" pitchFamily="49" charset="0"/>
              </a:rPr>
              <a:t>ABool</a:t>
            </a:r>
            <a:r>
              <a:rPr lang="en-AU" dirty="0">
                <a:latin typeface="Consolas" panose="020B0609020204030204" pitchFamily="49" charset="0"/>
              </a:rPr>
              <a:t>       = false</a:t>
            </a:r>
          </a:p>
          <a:p>
            <a:r>
              <a:rPr lang="en-AU" dirty="0">
                <a:latin typeface="Consolas" panose="020B0609020204030204" pitchFamily="49" charset="0"/>
              </a:rPr>
              <a:t>    </a:t>
            </a:r>
            <a:r>
              <a:rPr lang="en-AU" dirty="0" err="1">
                <a:latin typeface="Consolas" panose="020B0609020204030204" pitchFamily="49" charset="0"/>
              </a:rPr>
              <a:t>AnotherBool</a:t>
            </a:r>
            <a:r>
              <a:rPr lang="en-AU" dirty="0">
                <a:latin typeface="Consolas" panose="020B0609020204030204" pitchFamily="49" charset="0"/>
              </a:rPr>
              <a:t> = true }</a:t>
            </a:r>
          </a:p>
        </p:txBody>
      </p:sp>
      <p:sp>
        <p:nvSpPr>
          <p:cNvPr id="12" name="TextBox 11">
            <a:extLst>
              <a:ext uri="{FF2B5EF4-FFF2-40B4-BE49-F238E27FC236}">
                <a16:creationId xmlns:a16="http://schemas.microsoft.com/office/drawing/2014/main" id="{99B5491E-C148-417D-A31F-5523DB09C85A}"/>
              </a:ext>
            </a:extLst>
          </p:cNvPr>
          <p:cNvSpPr txBox="1"/>
          <p:nvPr/>
        </p:nvSpPr>
        <p:spPr>
          <a:xfrm>
            <a:off x="338049" y="5904741"/>
            <a:ext cx="3857146" cy="369332"/>
          </a:xfrm>
          <a:prstGeom prst="rect">
            <a:avLst/>
          </a:prstGeom>
          <a:noFill/>
        </p:spPr>
        <p:txBody>
          <a:bodyPr wrap="none" rtlCol="0">
            <a:spAutoFit/>
          </a:bodyPr>
          <a:lstStyle/>
          <a:p>
            <a:r>
              <a:rPr lang="en-AU" dirty="0">
                <a:solidFill>
                  <a:srgbClr val="8F4E8B"/>
                </a:solidFill>
                <a:latin typeface="Consolas" panose="020B0609020204030204" pitchFamily="49" charset="0"/>
              </a:rPr>
              <a:t>let </a:t>
            </a:r>
            <a:r>
              <a:rPr lang="en-AU" dirty="0" err="1">
                <a:latin typeface="Consolas" panose="020B0609020204030204" pitchFamily="49" charset="0"/>
              </a:rPr>
              <a:t>tupleValue</a:t>
            </a:r>
            <a:r>
              <a:rPr lang="en-AU" dirty="0">
                <a:latin typeface="Consolas" panose="020B0609020204030204" pitchFamily="49" charset="0"/>
              </a:rPr>
              <a:t> = (127, false)</a:t>
            </a:r>
          </a:p>
        </p:txBody>
      </p:sp>
    </p:spTree>
    <p:extLst>
      <p:ext uri="{BB962C8B-B14F-4D97-AF65-F5344CB8AC3E}">
        <p14:creationId xmlns:p14="http://schemas.microsoft.com/office/powerpoint/2010/main" val="2811609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7EBC-7E41-475F-AC0F-54CC176EE43D}"/>
              </a:ext>
            </a:extLst>
          </p:cNvPr>
          <p:cNvSpPr>
            <a:spLocks noGrp="1"/>
          </p:cNvSpPr>
          <p:nvPr>
            <p:ph type="title"/>
          </p:nvPr>
        </p:nvSpPr>
        <p:spPr/>
        <p:txBody>
          <a:bodyPr/>
          <a:lstStyle/>
          <a:p>
            <a:r>
              <a:rPr lang="en-AU" dirty="0">
                <a:solidFill>
                  <a:srgbClr val="4472C4">
                    <a:lumMod val="50000"/>
                  </a:srgbClr>
                </a:solidFill>
              </a:rPr>
              <a:t>Algebraic Data Types</a:t>
            </a:r>
            <a:br>
              <a:rPr lang="en-AU" dirty="0">
                <a:solidFill>
                  <a:srgbClr val="4472C4">
                    <a:lumMod val="50000"/>
                  </a:srgbClr>
                </a:solidFill>
              </a:rPr>
            </a:br>
            <a:r>
              <a:rPr lang="en-AU" sz="2800" dirty="0">
                <a:solidFill>
                  <a:srgbClr val="4472C4">
                    <a:lumMod val="75000"/>
                  </a:srgbClr>
                </a:solidFill>
              </a:rPr>
              <a:t>Sum Types</a:t>
            </a:r>
            <a:endParaRPr lang="en-AU" dirty="0"/>
          </a:p>
        </p:txBody>
      </p:sp>
      <p:sp>
        <p:nvSpPr>
          <p:cNvPr id="5" name="TextBox 4">
            <a:extLst>
              <a:ext uri="{FF2B5EF4-FFF2-40B4-BE49-F238E27FC236}">
                <a16:creationId xmlns:a16="http://schemas.microsoft.com/office/drawing/2014/main" id="{E215B45E-DA51-47AF-B0B2-2310C9798191}"/>
              </a:ext>
            </a:extLst>
          </p:cNvPr>
          <p:cNvSpPr txBox="1"/>
          <p:nvPr/>
        </p:nvSpPr>
        <p:spPr>
          <a:xfrm>
            <a:off x="312821" y="1946326"/>
            <a:ext cx="3097323" cy="1200329"/>
          </a:xfrm>
          <a:prstGeom prst="rect">
            <a:avLst/>
          </a:prstGeom>
          <a:noFill/>
        </p:spPr>
        <p:txBody>
          <a:bodyPr wrap="none" rtlCol="0">
            <a:spAutoFit/>
          </a:bodyPr>
          <a:lstStyle/>
          <a:p>
            <a:r>
              <a:rPr lang="en-AU" dirty="0">
                <a:solidFill>
                  <a:srgbClr val="8F4E8B"/>
                </a:solidFill>
                <a:latin typeface="Consolas" panose="020B0609020204030204" pitchFamily="49" charset="0"/>
              </a:rPr>
              <a:t>type</a:t>
            </a:r>
            <a:r>
              <a:rPr lang="en-AU" dirty="0">
                <a:latin typeface="Consolas" panose="020B0609020204030204" pitchFamily="49" charset="0"/>
              </a:rPr>
              <a:t> </a:t>
            </a:r>
            <a:r>
              <a:rPr lang="en-AU" dirty="0" err="1">
                <a:solidFill>
                  <a:schemeClr val="accent2"/>
                </a:solidFill>
                <a:latin typeface="Consolas" panose="020B0609020204030204" pitchFamily="49" charset="0"/>
              </a:rPr>
              <a:t>MySumType</a:t>
            </a:r>
            <a:r>
              <a:rPr lang="en-AU" dirty="0">
                <a:latin typeface="Consolas" panose="020B0609020204030204" pitchFamily="49" charset="0"/>
              </a:rPr>
              <a:t> </a:t>
            </a:r>
            <a:r>
              <a:rPr lang="en-AU" dirty="0">
                <a:solidFill>
                  <a:srgbClr val="8F4E8B"/>
                </a:solidFill>
                <a:latin typeface="Consolas" panose="020B0609020204030204" pitchFamily="49" charset="0"/>
              </a:rPr>
              <a:t>=</a:t>
            </a:r>
          </a:p>
          <a:p>
            <a:r>
              <a:rPr lang="en-AU" dirty="0">
                <a:latin typeface="Consolas" panose="020B0609020204030204" pitchFamily="49" charset="0"/>
              </a:rPr>
              <a:t>  | </a:t>
            </a:r>
            <a:r>
              <a:rPr lang="en-AU" dirty="0" err="1">
                <a:latin typeface="Consolas" panose="020B0609020204030204" pitchFamily="49" charset="0"/>
              </a:rPr>
              <a:t>AByte</a:t>
            </a:r>
            <a:r>
              <a:rPr lang="en-AU" dirty="0">
                <a:latin typeface="Consolas" panose="020B0609020204030204" pitchFamily="49" charset="0"/>
              </a:rPr>
              <a:t>       </a:t>
            </a:r>
            <a:r>
              <a:rPr lang="en-AU" dirty="0">
                <a:solidFill>
                  <a:srgbClr val="8F4E8B"/>
                </a:solidFill>
                <a:latin typeface="Consolas" panose="020B0609020204030204" pitchFamily="49" charset="0"/>
              </a:rPr>
              <a:t>of</a:t>
            </a:r>
            <a:r>
              <a:rPr lang="en-AU" dirty="0">
                <a:latin typeface="Consolas" panose="020B0609020204030204" pitchFamily="49" charset="0"/>
              </a:rPr>
              <a:t> </a:t>
            </a:r>
            <a:r>
              <a:rPr lang="en-AU" dirty="0">
                <a:solidFill>
                  <a:schemeClr val="accent2"/>
                </a:solidFill>
                <a:latin typeface="Consolas" panose="020B0609020204030204" pitchFamily="49" charset="0"/>
              </a:rPr>
              <a:t>byte</a:t>
            </a:r>
            <a:br>
              <a:rPr lang="en-AU" dirty="0">
                <a:latin typeface="Consolas" panose="020B0609020204030204" pitchFamily="49" charset="0"/>
              </a:rPr>
            </a:br>
            <a:r>
              <a:rPr lang="en-AU" dirty="0">
                <a:latin typeface="Consolas" panose="020B0609020204030204" pitchFamily="49" charset="0"/>
              </a:rPr>
              <a:t>  | </a:t>
            </a:r>
            <a:r>
              <a:rPr lang="en-AU" dirty="0" err="1">
                <a:latin typeface="Consolas" panose="020B0609020204030204" pitchFamily="49" charset="0"/>
              </a:rPr>
              <a:t>ABool</a:t>
            </a:r>
            <a:r>
              <a:rPr lang="en-AU" dirty="0">
                <a:latin typeface="Consolas" panose="020B0609020204030204" pitchFamily="49" charset="0"/>
              </a:rPr>
              <a:t>       </a:t>
            </a:r>
            <a:r>
              <a:rPr lang="en-AU" dirty="0">
                <a:solidFill>
                  <a:srgbClr val="8F4E8B"/>
                </a:solidFill>
                <a:latin typeface="Consolas" panose="020B0609020204030204" pitchFamily="49" charset="0"/>
              </a:rPr>
              <a:t>of</a:t>
            </a:r>
            <a:r>
              <a:rPr lang="en-AU" dirty="0">
                <a:latin typeface="Consolas" panose="020B0609020204030204" pitchFamily="49" charset="0"/>
              </a:rPr>
              <a:t> </a:t>
            </a:r>
            <a:r>
              <a:rPr lang="en-AU" dirty="0">
                <a:solidFill>
                  <a:schemeClr val="accent2"/>
                </a:solidFill>
                <a:latin typeface="Consolas" panose="020B0609020204030204" pitchFamily="49" charset="0"/>
              </a:rPr>
              <a:t>bool</a:t>
            </a:r>
            <a:br>
              <a:rPr lang="en-AU" dirty="0">
                <a:latin typeface="Consolas" panose="020B0609020204030204" pitchFamily="49" charset="0"/>
              </a:rPr>
            </a:br>
            <a:r>
              <a:rPr lang="en-AU" dirty="0">
                <a:latin typeface="Consolas" panose="020B0609020204030204" pitchFamily="49" charset="0"/>
              </a:rPr>
              <a:t>  | </a:t>
            </a:r>
            <a:r>
              <a:rPr lang="en-AU" dirty="0" err="1">
                <a:latin typeface="Consolas" panose="020B0609020204030204" pitchFamily="49" charset="0"/>
              </a:rPr>
              <a:t>AnotherBool</a:t>
            </a:r>
            <a:r>
              <a:rPr lang="en-AU" dirty="0">
                <a:latin typeface="Consolas" panose="020B0609020204030204" pitchFamily="49" charset="0"/>
              </a:rPr>
              <a:t> </a:t>
            </a:r>
            <a:r>
              <a:rPr lang="en-AU" dirty="0">
                <a:solidFill>
                  <a:srgbClr val="8F4E8B"/>
                </a:solidFill>
                <a:latin typeface="Consolas" panose="020B0609020204030204" pitchFamily="49" charset="0"/>
              </a:rPr>
              <a:t>of</a:t>
            </a:r>
            <a:r>
              <a:rPr lang="en-AU" dirty="0">
                <a:latin typeface="Consolas" panose="020B0609020204030204" pitchFamily="49" charset="0"/>
              </a:rPr>
              <a:t> </a:t>
            </a:r>
            <a:r>
              <a:rPr lang="en-AU" dirty="0">
                <a:solidFill>
                  <a:schemeClr val="accent2"/>
                </a:solidFill>
                <a:latin typeface="Consolas" panose="020B0609020204030204" pitchFamily="49" charset="0"/>
              </a:rPr>
              <a:t>bool</a:t>
            </a:r>
          </a:p>
        </p:txBody>
      </p:sp>
      <p:sp>
        <p:nvSpPr>
          <p:cNvPr id="7" name="TextBox 6">
            <a:extLst>
              <a:ext uri="{FF2B5EF4-FFF2-40B4-BE49-F238E27FC236}">
                <a16:creationId xmlns:a16="http://schemas.microsoft.com/office/drawing/2014/main" id="{5489D791-D680-4639-9A45-9D582CFCA720}"/>
              </a:ext>
            </a:extLst>
          </p:cNvPr>
          <p:cNvSpPr txBox="1"/>
          <p:nvPr/>
        </p:nvSpPr>
        <p:spPr>
          <a:xfrm>
            <a:off x="3536780" y="1946326"/>
            <a:ext cx="4743606" cy="1200329"/>
          </a:xfrm>
          <a:prstGeom prst="rect">
            <a:avLst/>
          </a:prstGeom>
          <a:noFill/>
        </p:spPr>
        <p:txBody>
          <a:bodyPr wrap="none" rtlCol="0">
            <a:spAutoFit/>
          </a:bodyPr>
          <a:lstStyle/>
          <a:p>
            <a:r>
              <a:rPr lang="en-AU" dirty="0">
                <a:solidFill>
                  <a:schemeClr val="accent6">
                    <a:lumMod val="75000"/>
                  </a:schemeClr>
                </a:solidFill>
                <a:latin typeface="Consolas" panose="020B0609020204030204" pitchFamily="49" charset="0"/>
              </a:rPr>
              <a:t>// 256 + 2 + 2 = 260 possible values</a:t>
            </a:r>
          </a:p>
          <a:p>
            <a:r>
              <a:rPr lang="en-AU" dirty="0">
                <a:solidFill>
                  <a:schemeClr val="accent6">
                    <a:lumMod val="75000"/>
                  </a:schemeClr>
                </a:solidFill>
                <a:latin typeface="Consolas" panose="020B0609020204030204" pitchFamily="49" charset="0"/>
              </a:rPr>
              <a:t>// 256 possible values</a:t>
            </a:r>
          </a:p>
          <a:p>
            <a:r>
              <a:rPr lang="en-AU" dirty="0">
                <a:solidFill>
                  <a:schemeClr val="accent6">
                    <a:lumMod val="75000"/>
                  </a:schemeClr>
                </a:solidFill>
                <a:latin typeface="Consolas" panose="020B0609020204030204" pitchFamily="49" charset="0"/>
              </a:rPr>
              <a:t>//   2 possible values</a:t>
            </a:r>
          </a:p>
          <a:p>
            <a:r>
              <a:rPr lang="en-AU" dirty="0">
                <a:solidFill>
                  <a:schemeClr val="accent6">
                    <a:lumMod val="75000"/>
                  </a:schemeClr>
                </a:solidFill>
                <a:latin typeface="Consolas" panose="020B0609020204030204" pitchFamily="49" charset="0"/>
              </a:rPr>
              <a:t>//   2 possible values</a:t>
            </a:r>
          </a:p>
        </p:txBody>
      </p:sp>
      <p:sp>
        <p:nvSpPr>
          <p:cNvPr id="11" name="TextBox 10">
            <a:extLst>
              <a:ext uri="{FF2B5EF4-FFF2-40B4-BE49-F238E27FC236}">
                <a16:creationId xmlns:a16="http://schemas.microsoft.com/office/drawing/2014/main" id="{0979C4C6-3429-4D62-8A97-816578680C01}"/>
              </a:ext>
            </a:extLst>
          </p:cNvPr>
          <p:cNvSpPr txBox="1"/>
          <p:nvPr/>
        </p:nvSpPr>
        <p:spPr>
          <a:xfrm>
            <a:off x="312821" y="4544815"/>
            <a:ext cx="7909538" cy="1200329"/>
          </a:xfrm>
          <a:prstGeom prst="rect">
            <a:avLst/>
          </a:prstGeom>
          <a:noFill/>
        </p:spPr>
        <p:txBody>
          <a:bodyPr wrap="none" rtlCol="0">
            <a:spAutoFit/>
          </a:bodyPr>
          <a:lstStyle/>
          <a:p>
            <a:r>
              <a:rPr lang="en-AU" dirty="0">
                <a:solidFill>
                  <a:srgbClr val="8F4E8B"/>
                </a:solidFill>
                <a:latin typeface="Consolas" panose="020B0609020204030204" pitchFamily="49" charset="0"/>
              </a:rPr>
              <a:t>match</a:t>
            </a:r>
            <a:r>
              <a:rPr lang="en-AU" dirty="0">
                <a:latin typeface="Consolas" panose="020B0609020204030204" pitchFamily="49" charset="0"/>
              </a:rPr>
              <a:t> </a:t>
            </a:r>
            <a:r>
              <a:rPr lang="en-AU" dirty="0" err="1">
                <a:latin typeface="Consolas" panose="020B0609020204030204" pitchFamily="49" charset="0"/>
              </a:rPr>
              <a:t>mySumTypeValue</a:t>
            </a:r>
            <a:r>
              <a:rPr lang="en-AU" dirty="0">
                <a:latin typeface="Consolas" panose="020B0609020204030204" pitchFamily="49" charset="0"/>
              </a:rPr>
              <a:t> </a:t>
            </a:r>
            <a:r>
              <a:rPr lang="en-AU" dirty="0">
                <a:solidFill>
                  <a:srgbClr val="8F4E8B"/>
                </a:solidFill>
                <a:latin typeface="Consolas" panose="020B0609020204030204" pitchFamily="49" charset="0"/>
              </a:rPr>
              <a:t>with</a:t>
            </a:r>
            <a:br>
              <a:rPr lang="en-AU" dirty="0">
                <a:latin typeface="Consolas" panose="020B0609020204030204" pitchFamily="49" charset="0"/>
              </a:rPr>
            </a:br>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AByte</a:t>
            </a:r>
            <a:r>
              <a:rPr lang="en-AU" dirty="0">
                <a:latin typeface="Consolas" panose="020B0609020204030204" pitchFamily="49" charset="0"/>
              </a:rPr>
              <a:t> </a:t>
            </a:r>
            <a:r>
              <a:rPr lang="en-AU" dirty="0" err="1">
                <a:latin typeface="Consolas" panose="020B0609020204030204" pitchFamily="49" charset="0"/>
              </a:rPr>
              <a:t>theByte</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err="1">
                <a:latin typeface="Consolas" panose="020B0609020204030204" pitchFamily="49" charset="0"/>
              </a:rPr>
              <a:t>printfn</a:t>
            </a:r>
            <a:r>
              <a:rPr lang="en-AU" dirty="0">
                <a:latin typeface="Consolas" panose="020B0609020204030204" pitchFamily="49" charset="0"/>
              </a:rPr>
              <a:t> "The byte: %A" </a:t>
            </a:r>
            <a:r>
              <a:rPr lang="en-AU" dirty="0" err="1">
                <a:latin typeface="Consolas" panose="020B0609020204030204" pitchFamily="49" charset="0"/>
              </a:rPr>
              <a:t>theByte</a:t>
            </a:r>
            <a:endParaRPr lang="en-AU" dirty="0">
              <a:latin typeface="Consolas" panose="020B0609020204030204" pitchFamily="49" charset="0"/>
            </a:endParaRPr>
          </a:p>
          <a:p>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ABool</a:t>
            </a:r>
            <a:r>
              <a:rPr lang="en-AU" dirty="0">
                <a:latin typeface="Consolas" panose="020B0609020204030204" pitchFamily="49" charset="0"/>
              </a:rPr>
              <a:t> </a:t>
            </a:r>
            <a:r>
              <a:rPr lang="en-AU" dirty="0" err="1">
                <a:latin typeface="Consolas" panose="020B0609020204030204" pitchFamily="49" charset="0"/>
              </a:rPr>
              <a:t>theBool</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err="1">
                <a:latin typeface="Consolas" panose="020B0609020204030204" pitchFamily="49" charset="0"/>
              </a:rPr>
              <a:t>printfn</a:t>
            </a:r>
            <a:r>
              <a:rPr lang="en-AU" dirty="0">
                <a:latin typeface="Consolas" panose="020B0609020204030204" pitchFamily="49" charset="0"/>
              </a:rPr>
              <a:t> "The bool: %A" </a:t>
            </a:r>
            <a:r>
              <a:rPr lang="en-AU" dirty="0" err="1">
                <a:latin typeface="Consolas" panose="020B0609020204030204" pitchFamily="49" charset="0"/>
              </a:rPr>
              <a:t>theBool</a:t>
            </a:r>
            <a:endParaRPr lang="en-AU" dirty="0">
              <a:latin typeface="Consolas" panose="020B0609020204030204" pitchFamily="49" charset="0"/>
            </a:endParaRPr>
          </a:p>
          <a:p>
            <a:r>
              <a:rPr lang="en-AU" dirty="0">
                <a:solidFill>
                  <a:srgbClr val="8F4E8B"/>
                </a:solidFill>
                <a:latin typeface="Consolas" panose="020B0609020204030204" pitchFamily="49" charset="0"/>
              </a:rPr>
              <a:t>|</a:t>
            </a:r>
            <a:r>
              <a:rPr lang="en-AU" dirty="0">
                <a:latin typeface="Consolas" panose="020B0609020204030204" pitchFamily="49" charset="0"/>
              </a:rPr>
              <a:t> </a:t>
            </a:r>
            <a:r>
              <a:rPr lang="en-AU" dirty="0" err="1">
                <a:latin typeface="Consolas" panose="020B0609020204030204" pitchFamily="49" charset="0"/>
              </a:rPr>
              <a:t>AnotherBool</a:t>
            </a:r>
            <a:r>
              <a:rPr lang="en-AU" dirty="0">
                <a:latin typeface="Consolas" panose="020B0609020204030204" pitchFamily="49" charset="0"/>
              </a:rPr>
              <a:t> </a:t>
            </a:r>
            <a:r>
              <a:rPr lang="en-AU" dirty="0" err="1">
                <a:latin typeface="Consolas" panose="020B0609020204030204" pitchFamily="49" charset="0"/>
              </a:rPr>
              <a:t>theBool</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err="1">
                <a:latin typeface="Consolas" panose="020B0609020204030204" pitchFamily="49" charset="0"/>
              </a:rPr>
              <a:t>printfn</a:t>
            </a:r>
            <a:r>
              <a:rPr lang="en-AU" dirty="0">
                <a:latin typeface="Consolas" panose="020B0609020204030204" pitchFamily="49" charset="0"/>
              </a:rPr>
              <a:t> "The other bool: %A" </a:t>
            </a:r>
            <a:r>
              <a:rPr lang="en-AU" dirty="0" err="1">
                <a:latin typeface="Consolas" panose="020B0609020204030204" pitchFamily="49" charset="0"/>
              </a:rPr>
              <a:t>theBool</a:t>
            </a:r>
            <a:endParaRPr lang="en-AU" dirty="0">
              <a:latin typeface="Consolas" panose="020B0609020204030204" pitchFamily="49" charset="0"/>
            </a:endParaRPr>
          </a:p>
        </p:txBody>
      </p:sp>
      <p:sp>
        <p:nvSpPr>
          <p:cNvPr id="12" name="TextBox 11">
            <a:extLst>
              <a:ext uri="{FF2B5EF4-FFF2-40B4-BE49-F238E27FC236}">
                <a16:creationId xmlns:a16="http://schemas.microsoft.com/office/drawing/2014/main" id="{7DEB722E-DB1D-403B-A71F-673D2CE2283C}"/>
              </a:ext>
            </a:extLst>
          </p:cNvPr>
          <p:cNvSpPr txBox="1"/>
          <p:nvPr/>
        </p:nvSpPr>
        <p:spPr>
          <a:xfrm>
            <a:off x="312820" y="3033122"/>
            <a:ext cx="3350597" cy="369332"/>
          </a:xfrm>
          <a:prstGeom prst="rect">
            <a:avLst/>
          </a:prstGeom>
          <a:noFill/>
        </p:spPr>
        <p:txBody>
          <a:bodyPr wrap="none" rtlCol="0">
            <a:spAutoFit/>
          </a:bodyPr>
          <a:lstStyle/>
          <a:p>
            <a:r>
              <a:rPr lang="en-AU" dirty="0">
                <a:latin typeface="Consolas" panose="020B0609020204030204" pitchFamily="49" charset="0"/>
              </a:rPr>
              <a:t>  | </a:t>
            </a:r>
            <a:r>
              <a:rPr lang="en-AU" dirty="0" err="1">
                <a:latin typeface="Consolas" panose="020B0609020204030204" pitchFamily="49" charset="0"/>
              </a:rPr>
              <a:t>AString</a:t>
            </a:r>
            <a:r>
              <a:rPr lang="en-AU" dirty="0">
                <a:latin typeface="Consolas" panose="020B0609020204030204" pitchFamily="49" charset="0"/>
              </a:rPr>
              <a:t>     </a:t>
            </a:r>
            <a:r>
              <a:rPr lang="en-AU" dirty="0">
                <a:solidFill>
                  <a:srgbClr val="8F4E8B"/>
                </a:solidFill>
                <a:latin typeface="Consolas" panose="020B0609020204030204" pitchFamily="49" charset="0"/>
              </a:rPr>
              <a:t>of</a:t>
            </a:r>
            <a:r>
              <a:rPr lang="en-AU" dirty="0">
                <a:latin typeface="Consolas" panose="020B0609020204030204" pitchFamily="49" charset="0"/>
              </a:rPr>
              <a:t> </a:t>
            </a:r>
            <a:r>
              <a:rPr lang="en-AU" dirty="0">
                <a:solidFill>
                  <a:schemeClr val="accent2"/>
                </a:solidFill>
                <a:latin typeface="Consolas" panose="020B0609020204030204" pitchFamily="49" charset="0"/>
              </a:rPr>
              <a:t>string</a:t>
            </a:r>
          </a:p>
        </p:txBody>
      </p:sp>
      <p:sp>
        <p:nvSpPr>
          <p:cNvPr id="13" name="TextBox 12">
            <a:extLst>
              <a:ext uri="{FF2B5EF4-FFF2-40B4-BE49-F238E27FC236}">
                <a16:creationId xmlns:a16="http://schemas.microsoft.com/office/drawing/2014/main" id="{3F4D558D-B5E8-44D0-8372-02D3A220DC92}"/>
              </a:ext>
            </a:extLst>
          </p:cNvPr>
          <p:cNvSpPr txBox="1"/>
          <p:nvPr/>
        </p:nvSpPr>
        <p:spPr>
          <a:xfrm>
            <a:off x="317740" y="4539903"/>
            <a:ext cx="3477234" cy="369332"/>
          </a:xfrm>
          <a:prstGeom prst="rect">
            <a:avLst/>
          </a:prstGeom>
          <a:noFill/>
        </p:spPr>
        <p:txBody>
          <a:bodyPr wrap="none" rtlCol="0">
            <a:spAutoFit/>
          </a:bodyPr>
          <a:lstStyle/>
          <a:p>
            <a:r>
              <a:rPr lang="en-AU" dirty="0">
                <a:latin typeface="Consolas" panose="020B0609020204030204" pitchFamily="49" charset="0"/>
              </a:rPr>
              <a:t>      </a:t>
            </a:r>
            <a:r>
              <a:rPr lang="en-AU" u="wavy" dirty="0">
                <a:uFill>
                  <a:solidFill>
                    <a:schemeClr val="accent4"/>
                  </a:solidFill>
                </a:uFill>
                <a:latin typeface="Consolas" panose="020B0609020204030204" pitchFamily="49" charset="0"/>
              </a:rPr>
              <a:t>              </a:t>
            </a:r>
            <a:r>
              <a:rPr lang="en-AU" dirty="0">
                <a:latin typeface="Consolas" panose="020B0609020204030204" pitchFamily="49" charset="0"/>
              </a:rPr>
              <a:t>      </a:t>
            </a:r>
          </a:p>
        </p:txBody>
      </p:sp>
      <p:grpSp>
        <p:nvGrpSpPr>
          <p:cNvPr id="15" name="Group 14">
            <a:extLst>
              <a:ext uri="{FF2B5EF4-FFF2-40B4-BE49-F238E27FC236}">
                <a16:creationId xmlns:a16="http://schemas.microsoft.com/office/drawing/2014/main" id="{E5E11B7B-2CFC-4B44-8348-24E77EFB63F0}"/>
              </a:ext>
            </a:extLst>
          </p:cNvPr>
          <p:cNvGrpSpPr/>
          <p:nvPr/>
        </p:nvGrpSpPr>
        <p:grpSpPr>
          <a:xfrm>
            <a:off x="312820" y="3797084"/>
            <a:ext cx="7865230" cy="1107865"/>
            <a:chOff x="-150764" y="4853372"/>
            <a:chExt cx="7865230" cy="1107865"/>
          </a:xfrm>
        </p:grpSpPr>
        <p:sp>
          <p:nvSpPr>
            <p:cNvPr id="18" name="TextBox 17">
              <a:extLst>
                <a:ext uri="{FF2B5EF4-FFF2-40B4-BE49-F238E27FC236}">
                  <a16:creationId xmlns:a16="http://schemas.microsoft.com/office/drawing/2014/main" id="{A04246DB-FD93-4F42-8703-9D9465DBF2D5}"/>
                </a:ext>
              </a:extLst>
            </p:cNvPr>
            <p:cNvSpPr txBox="1"/>
            <p:nvPr/>
          </p:nvSpPr>
          <p:spPr>
            <a:xfrm>
              <a:off x="-150764" y="4853372"/>
              <a:ext cx="7865230" cy="646331"/>
            </a:xfrm>
            <a:prstGeom prst="rect">
              <a:avLst/>
            </a:prstGeom>
            <a:noFill/>
          </p:spPr>
          <p:txBody>
            <a:bodyPr wrap="none" rtlCol="0">
              <a:spAutoFit/>
            </a:bodyPr>
            <a:lstStyle/>
            <a:p>
              <a:r>
                <a:rPr lang="en-AU" dirty="0">
                  <a:solidFill>
                    <a:schemeClr val="accent1"/>
                  </a:solidFill>
                </a:rPr>
                <a:t>Incomplete pattern matches on this expression. </a:t>
              </a:r>
              <a:br>
                <a:rPr lang="en-AU" dirty="0">
                  <a:solidFill>
                    <a:schemeClr val="accent1"/>
                  </a:solidFill>
                </a:rPr>
              </a:br>
              <a:r>
                <a:rPr lang="en-AU" dirty="0">
                  <a:solidFill>
                    <a:schemeClr val="accent1"/>
                  </a:solidFill>
                </a:rPr>
                <a:t>For example, the value ‘</a:t>
              </a:r>
              <a:r>
                <a:rPr lang="en-AU" dirty="0" err="1">
                  <a:solidFill>
                    <a:schemeClr val="accent1"/>
                  </a:solidFill>
                </a:rPr>
                <a:t>AString</a:t>
              </a:r>
              <a:r>
                <a:rPr lang="en-AU" dirty="0">
                  <a:solidFill>
                    <a:schemeClr val="accent1"/>
                  </a:solidFill>
                </a:rPr>
                <a:t>' may indicate a case not covered by the pattern(s).</a:t>
              </a:r>
              <a:endParaRPr lang="en-AU" dirty="0">
                <a:solidFill>
                  <a:schemeClr val="accent1"/>
                </a:solidFill>
                <a:latin typeface="Consolas" panose="020B0609020204030204" pitchFamily="49" charset="0"/>
              </a:endParaRPr>
            </a:p>
          </p:txBody>
        </p:sp>
        <p:sp>
          <p:nvSpPr>
            <p:cNvPr id="16" name="Rectangle 15">
              <a:extLst>
                <a:ext uri="{FF2B5EF4-FFF2-40B4-BE49-F238E27FC236}">
                  <a16:creationId xmlns:a16="http://schemas.microsoft.com/office/drawing/2014/main" id="{D0F3F87E-1FD9-41D3-A891-7A8787909F1F}"/>
                </a:ext>
              </a:extLst>
            </p:cNvPr>
            <p:cNvSpPr/>
            <p:nvPr/>
          </p:nvSpPr>
          <p:spPr>
            <a:xfrm>
              <a:off x="629263" y="5653548"/>
              <a:ext cx="1876494"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Arrow Connector 16">
              <a:extLst>
                <a:ext uri="{FF2B5EF4-FFF2-40B4-BE49-F238E27FC236}">
                  <a16:creationId xmlns:a16="http://schemas.microsoft.com/office/drawing/2014/main" id="{95B47F47-5B25-4A3C-9544-8D1484946ED3}"/>
                </a:ext>
              </a:extLst>
            </p:cNvPr>
            <p:cNvCxnSpPr>
              <a:cxnSpLocks/>
            </p:cNvCxnSpPr>
            <p:nvPr/>
          </p:nvCxnSpPr>
          <p:spPr>
            <a:xfrm flipH="1">
              <a:off x="1592773" y="5456823"/>
              <a:ext cx="647514" cy="118057"/>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CC14A1E7-D9BC-463B-8802-A544554E36C6}"/>
              </a:ext>
            </a:extLst>
          </p:cNvPr>
          <p:cNvPicPr>
            <a:picLocks noChangeAspect="1"/>
          </p:cNvPicPr>
          <p:nvPr/>
        </p:nvPicPr>
        <p:blipFill rotWithShape="1">
          <a:blip r:embed="rId3">
            <a:extLst>
              <a:ext uri="{28A0092B-C50C-407E-A947-70E740481C1C}">
                <a14:useLocalDpi xmlns:a14="http://schemas.microsoft.com/office/drawing/2010/main" val="0"/>
              </a:ext>
            </a:extLst>
          </a:blip>
          <a:srcRect l="2019" t="1290" r="3078" b="3512"/>
          <a:stretch/>
        </p:blipFill>
        <p:spPr>
          <a:xfrm>
            <a:off x="8940887" y="1907457"/>
            <a:ext cx="2901711" cy="4404852"/>
          </a:xfrm>
          <a:prstGeom prst="rect">
            <a:avLst/>
          </a:prstGeom>
        </p:spPr>
      </p:pic>
      <p:sp>
        <p:nvSpPr>
          <p:cNvPr id="14" name="TextBox 13">
            <a:extLst>
              <a:ext uri="{FF2B5EF4-FFF2-40B4-BE49-F238E27FC236}">
                <a16:creationId xmlns:a16="http://schemas.microsoft.com/office/drawing/2014/main" id="{CE49DD1C-855A-48BF-B7BF-D88FDFF8B5E7}"/>
              </a:ext>
            </a:extLst>
          </p:cNvPr>
          <p:cNvSpPr txBox="1"/>
          <p:nvPr/>
        </p:nvSpPr>
        <p:spPr>
          <a:xfrm>
            <a:off x="349402" y="5846544"/>
            <a:ext cx="3223959" cy="646331"/>
          </a:xfrm>
          <a:prstGeom prst="rect">
            <a:avLst/>
          </a:prstGeom>
          <a:noFill/>
        </p:spPr>
        <p:txBody>
          <a:bodyPr wrap="none" rtlCol="0">
            <a:spAutoFit/>
          </a:bodyPr>
          <a:lstStyle/>
          <a:p>
            <a:r>
              <a:rPr lang="en-AU" dirty="0">
                <a:solidFill>
                  <a:srgbClr val="8F4E8B"/>
                </a:solidFill>
                <a:latin typeface="Consolas" panose="020B0609020204030204" pitchFamily="49" charset="0"/>
              </a:rPr>
              <a:t>let </a:t>
            </a:r>
            <a:r>
              <a:rPr lang="en-AU" dirty="0">
                <a:latin typeface="Consolas" panose="020B0609020204030204" pitchFamily="49" charset="0"/>
              </a:rPr>
              <a:t>value1 = </a:t>
            </a:r>
            <a:r>
              <a:rPr lang="en-AU" dirty="0" err="1">
                <a:latin typeface="Consolas" panose="020B0609020204030204" pitchFamily="49" charset="0"/>
              </a:rPr>
              <a:t>AByte</a:t>
            </a:r>
            <a:r>
              <a:rPr lang="en-AU" dirty="0">
                <a:latin typeface="Consolas" panose="020B0609020204030204" pitchFamily="49" charset="0"/>
              </a:rPr>
              <a:t> 127</a:t>
            </a:r>
            <a:br>
              <a:rPr lang="en-AU" dirty="0">
                <a:solidFill>
                  <a:srgbClr val="8F4E8B"/>
                </a:solidFill>
                <a:latin typeface="Consolas" panose="020B0609020204030204" pitchFamily="49" charset="0"/>
              </a:rPr>
            </a:br>
            <a:r>
              <a:rPr lang="en-AU" dirty="0">
                <a:solidFill>
                  <a:srgbClr val="8F4E8B"/>
                </a:solidFill>
                <a:latin typeface="Consolas" panose="020B0609020204030204" pitchFamily="49" charset="0"/>
              </a:rPr>
              <a:t>let </a:t>
            </a:r>
            <a:r>
              <a:rPr lang="en-AU" dirty="0">
                <a:latin typeface="Consolas" panose="020B0609020204030204" pitchFamily="49" charset="0"/>
              </a:rPr>
              <a:t>value2 = </a:t>
            </a:r>
            <a:r>
              <a:rPr lang="en-AU" dirty="0" err="1">
                <a:latin typeface="Consolas" panose="020B0609020204030204" pitchFamily="49" charset="0"/>
              </a:rPr>
              <a:t>ABool</a:t>
            </a:r>
            <a:r>
              <a:rPr lang="en-AU" dirty="0">
                <a:latin typeface="Consolas" panose="020B0609020204030204" pitchFamily="49" charset="0"/>
              </a:rPr>
              <a:t> false</a:t>
            </a:r>
          </a:p>
        </p:txBody>
      </p:sp>
    </p:spTree>
    <p:extLst>
      <p:ext uri="{BB962C8B-B14F-4D97-AF65-F5344CB8AC3E}">
        <p14:creationId xmlns:p14="http://schemas.microsoft.com/office/powerpoint/2010/main" val="951893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Who’s behind the beard?</a:t>
            </a:r>
          </a:p>
        </p:txBody>
      </p:sp>
      <p:sp>
        <p:nvSpPr>
          <p:cNvPr id="3" name="Content Placeholder 2"/>
          <p:cNvSpPr>
            <a:spLocks noGrp="1"/>
          </p:cNvSpPr>
          <p:nvPr>
            <p:ph idx="1"/>
          </p:nvPr>
        </p:nvSpPr>
        <p:spPr>
          <a:xfrm>
            <a:off x="312821" y="2024063"/>
            <a:ext cx="11566358" cy="4513094"/>
          </a:xfrm>
        </p:spPr>
        <p:txBody>
          <a:bodyPr/>
          <a:lstStyle/>
          <a:p>
            <a:pPr marL="0" indent="0">
              <a:buNone/>
            </a:pPr>
            <a:r>
              <a:rPr lang="en-AU" dirty="0">
                <a:solidFill>
                  <a:schemeClr val="accent1">
                    <a:lumMod val="75000"/>
                  </a:schemeClr>
                </a:solidFill>
              </a:rPr>
              <a:t>Daniel Chambers</a:t>
            </a:r>
          </a:p>
          <a:p>
            <a:pPr marL="0" indent="0">
              <a:buNone/>
            </a:pPr>
            <a:endParaRPr lang="en-AU" sz="2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83" y="2550082"/>
            <a:ext cx="739078" cy="739078"/>
          </a:xfrm>
          <a:prstGeom prst="rect">
            <a:avLst/>
          </a:prstGeom>
        </p:spPr>
      </p:pic>
      <p:grpSp>
        <p:nvGrpSpPr>
          <p:cNvPr id="9" name="Group 8"/>
          <p:cNvGrpSpPr/>
          <p:nvPr/>
        </p:nvGrpSpPr>
        <p:grpSpPr>
          <a:xfrm>
            <a:off x="435983" y="3488208"/>
            <a:ext cx="1986771" cy="369332"/>
            <a:chOff x="304742" y="6316688"/>
            <a:chExt cx="1986771" cy="369332"/>
          </a:xfrm>
        </p:grpSpPr>
        <p:pic>
          <p:nvPicPr>
            <p:cNvPr id="10" name="Picture 4" descr="https://cdn1.iconfinder.com/data/icons/logotypes/32/twitter-12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@danielchmbrs</a:t>
              </a:r>
            </a:p>
          </p:txBody>
        </p:sp>
      </p:grpSp>
      <p:graphicFrame>
        <p:nvGraphicFramePr>
          <p:cNvPr id="12" name="Object 11"/>
          <p:cNvGraphicFramePr>
            <a:graphicFrameLocks noChangeAspect="1"/>
          </p:cNvGraphicFramePr>
          <p:nvPr/>
        </p:nvGraphicFramePr>
        <p:xfrm>
          <a:off x="4371975" y="4328524"/>
          <a:ext cx="3448050" cy="2090662"/>
        </p:xfrm>
        <a:graphic>
          <a:graphicData uri="http://schemas.openxmlformats.org/presentationml/2006/ole">
            <mc:AlternateContent xmlns:mc="http://schemas.openxmlformats.org/markup-compatibility/2006">
              <mc:Choice xmlns:v="urn:schemas-microsoft-com:vml" Requires="v">
                <p:oleObj spid="_x0000_s1026" name="Image" r:id="rId6" imgW="4964760" imgH="3009240" progId="Photoshop.Image.12">
                  <p:embed/>
                </p:oleObj>
              </mc:Choice>
              <mc:Fallback>
                <p:oleObj name="Image" r:id="rId6" imgW="4964760" imgH="3009240" progId="Photoshop.Image.12">
                  <p:embed/>
                  <p:pic>
                    <p:nvPicPr>
                      <p:cNvPr id="12" name="Object 11"/>
                      <p:cNvPicPr/>
                      <p:nvPr/>
                    </p:nvPicPr>
                    <p:blipFill>
                      <a:blip r:embed="rId7"/>
                      <a:stretch>
                        <a:fillRect/>
                      </a:stretch>
                    </p:blipFill>
                    <p:spPr>
                      <a:xfrm>
                        <a:off x="4371975" y="4328524"/>
                        <a:ext cx="3448050" cy="2090662"/>
                      </a:xfrm>
                      <a:prstGeom prst="rect">
                        <a:avLst/>
                      </a:prstGeom>
                    </p:spPr>
                  </p:pic>
                </p:oleObj>
              </mc:Fallback>
            </mc:AlternateContent>
          </a:graphicData>
        </a:graphic>
      </p:graphicFrame>
      <p:sp>
        <p:nvSpPr>
          <p:cNvPr id="4" name="TextBox 3"/>
          <p:cNvSpPr txBox="1"/>
          <p:nvPr/>
        </p:nvSpPr>
        <p:spPr>
          <a:xfrm>
            <a:off x="1175061" y="2441151"/>
            <a:ext cx="5300234" cy="880369"/>
          </a:xfrm>
          <a:prstGeom prst="rect">
            <a:avLst/>
          </a:prstGeom>
          <a:noFill/>
        </p:spPr>
        <p:txBody>
          <a:bodyPr wrap="none" rtlCol="0">
            <a:spAutoFit/>
          </a:bodyPr>
          <a:lstStyle/>
          <a:p>
            <a:pPr>
              <a:lnSpc>
                <a:spcPct val="150000"/>
              </a:lnSpc>
            </a:pPr>
            <a:r>
              <a:rPr lang="en-AU" dirty="0">
                <a:solidFill>
                  <a:schemeClr val="accent5">
                    <a:lumMod val="75000"/>
                  </a:schemeClr>
                </a:solidFill>
              </a:rPr>
              <a:t>Software Developer at Liberty Financial</a:t>
            </a:r>
            <a:br>
              <a:rPr lang="en-AU" dirty="0">
                <a:solidFill>
                  <a:schemeClr val="accent5">
                    <a:lumMod val="75000"/>
                  </a:schemeClr>
                </a:solidFill>
              </a:rPr>
            </a:br>
            <a:r>
              <a:rPr lang="en-AU" dirty="0">
                <a:solidFill>
                  <a:schemeClr val="accent5">
                    <a:lumMod val="75000"/>
                  </a:schemeClr>
                </a:solidFill>
              </a:rPr>
              <a:t>Ex-Senior Consultant at Readify *cough* </a:t>
            </a:r>
            <a:r>
              <a:rPr lang="en-AU" dirty="0">
                <a:solidFill>
                  <a:srgbClr val="7030A0"/>
                </a:solidFill>
              </a:rPr>
              <a:t>Telstra Purple</a:t>
            </a:r>
          </a:p>
        </p:txBody>
      </p:sp>
      <p:pic>
        <p:nvPicPr>
          <p:cNvPr id="7" name="Picture 6">
            <a:extLst>
              <a:ext uri="{FF2B5EF4-FFF2-40B4-BE49-F238E27FC236}">
                <a16:creationId xmlns:a16="http://schemas.microsoft.com/office/drawing/2014/main" id="{07355536-C5E2-4F9C-86B4-1428904D9669}"/>
              </a:ext>
            </a:extLst>
          </p:cNvPr>
          <p:cNvPicPr>
            <a:picLocks noChangeAspect="1"/>
          </p:cNvPicPr>
          <p:nvPr/>
        </p:nvPicPr>
        <p:blipFill rotWithShape="1">
          <a:blip r:embed="rId8"/>
          <a:srcRect b="14856"/>
          <a:stretch/>
        </p:blipFill>
        <p:spPr>
          <a:xfrm>
            <a:off x="7773331" y="2400508"/>
            <a:ext cx="4105848" cy="1038225"/>
          </a:xfrm>
          <a:prstGeom prst="rect">
            <a:avLst/>
          </a:prstGeom>
        </p:spPr>
      </p:pic>
    </p:spTree>
    <p:extLst>
      <p:ext uri="{BB962C8B-B14F-4D97-AF65-F5344CB8AC3E}">
        <p14:creationId xmlns:p14="http://schemas.microsoft.com/office/powerpoint/2010/main" val="2319090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03AD-E148-4E05-89B3-952002ED824D}"/>
              </a:ext>
            </a:extLst>
          </p:cNvPr>
          <p:cNvSpPr>
            <a:spLocks noGrp="1"/>
          </p:cNvSpPr>
          <p:nvPr>
            <p:ph type="title"/>
          </p:nvPr>
        </p:nvSpPr>
        <p:spPr/>
        <p:txBody>
          <a:bodyPr/>
          <a:lstStyle/>
          <a:p>
            <a:r>
              <a:rPr lang="en-AU" dirty="0"/>
              <a:t>Value Semantics</a:t>
            </a:r>
          </a:p>
        </p:txBody>
      </p:sp>
      <p:sp>
        <p:nvSpPr>
          <p:cNvPr id="4" name="Rectangle 3">
            <a:extLst>
              <a:ext uri="{FF2B5EF4-FFF2-40B4-BE49-F238E27FC236}">
                <a16:creationId xmlns:a16="http://schemas.microsoft.com/office/drawing/2014/main" id="{8FD118D9-F6FF-4EE3-8E7C-5D35007DBAD9}"/>
              </a:ext>
            </a:extLst>
          </p:cNvPr>
          <p:cNvSpPr/>
          <p:nvPr/>
        </p:nvSpPr>
        <p:spPr>
          <a:xfrm>
            <a:off x="290866" y="1756273"/>
            <a:ext cx="9236592" cy="3416320"/>
          </a:xfrm>
          <a:prstGeom prst="rect">
            <a:avLst/>
          </a:prstGeom>
        </p:spPr>
        <p:txBody>
          <a:bodyPr wrap="square">
            <a:spAutoFit/>
          </a:bodyPr>
          <a:lstStyle/>
          <a:p>
            <a:r>
              <a:rPr lang="en-AU" dirty="0">
                <a:latin typeface="Consolas" panose="020B0609020204030204" pitchFamily="49" charset="0"/>
              </a:rPr>
              <a:t>"Daniel" == "Daniel" </a:t>
            </a:r>
            <a:r>
              <a:rPr lang="en-AU" dirty="0">
                <a:solidFill>
                  <a:schemeClr val="accent6">
                    <a:lumMod val="75000"/>
                  </a:schemeClr>
                </a:solidFill>
                <a:latin typeface="Consolas" panose="020B0609020204030204" pitchFamily="49" charset="0"/>
              </a:rPr>
              <a:t>// true. Value semantics!</a:t>
            </a:r>
            <a:br>
              <a:rPr lang="en-AU" dirty="0">
                <a:latin typeface="Consolas" panose="020B0609020204030204" pitchFamily="49" charset="0"/>
              </a:rPr>
            </a:br>
            <a:r>
              <a:rPr lang="en-AU" dirty="0">
                <a:latin typeface="Consolas" panose="020B0609020204030204" pitchFamily="49" charset="0"/>
              </a:rPr>
              <a:t>9001 == 9001         </a:t>
            </a:r>
            <a:r>
              <a:rPr lang="en-AU" dirty="0">
                <a:solidFill>
                  <a:schemeClr val="accent6">
                    <a:lumMod val="75000"/>
                  </a:schemeClr>
                </a:solidFill>
                <a:latin typeface="Consolas" panose="020B0609020204030204" pitchFamily="49" charset="0"/>
              </a:rPr>
              <a:t>// true. Value semantics!</a:t>
            </a:r>
          </a:p>
          <a:p>
            <a:endParaRPr lang="en-AU" dirty="0">
              <a:solidFill>
                <a:schemeClr val="accent5"/>
              </a:solidFill>
              <a:latin typeface="Consolas" panose="020B0609020204030204" pitchFamily="49" charset="0"/>
            </a:endParaRPr>
          </a:p>
          <a:p>
            <a:r>
              <a:rPr lang="en-AU" dirty="0">
                <a:solidFill>
                  <a:schemeClr val="accent5"/>
                </a:solidFill>
                <a:latin typeface="Consolas" panose="020B0609020204030204" pitchFamily="49" charset="0"/>
              </a:rPr>
              <a:t>class</a:t>
            </a:r>
            <a:r>
              <a:rPr lang="en-AU" dirty="0">
                <a:latin typeface="Consolas" panose="020B0609020204030204" pitchFamily="49" charset="0"/>
              </a:rPr>
              <a:t> </a:t>
            </a:r>
            <a:r>
              <a:rPr lang="en-AU" dirty="0" err="1">
                <a:solidFill>
                  <a:schemeClr val="accent2"/>
                </a:solidFill>
                <a:latin typeface="Consolas" panose="020B0609020204030204" pitchFamily="49" charset="0"/>
              </a:rPr>
              <a:t>FullName</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a:t>
            </a:r>
            <a:r>
              <a:rPr lang="en-AU" dirty="0">
                <a:solidFill>
                  <a:schemeClr val="accent5"/>
                </a:solidFill>
                <a:latin typeface="Consolas" panose="020B0609020204030204" pitchFamily="49" charset="0"/>
              </a:rPr>
              <a:t>public</a:t>
            </a:r>
            <a:r>
              <a:rPr lang="en-AU" dirty="0">
                <a:latin typeface="Consolas" panose="020B0609020204030204" pitchFamily="49" charset="0"/>
              </a:rPr>
              <a:t> </a:t>
            </a:r>
            <a:r>
              <a:rPr lang="en-AU" dirty="0">
                <a:solidFill>
                  <a:schemeClr val="accent5"/>
                </a:solidFill>
                <a:latin typeface="Consolas" panose="020B0609020204030204" pitchFamily="49" charset="0"/>
              </a:rPr>
              <a:t>string</a:t>
            </a:r>
            <a:r>
              <a:rPr lang="en-AU" dirty="0">
                <a:latin typeface="Consolas" panose="020B0609020204030204" pitchFamily="49" charset="0"/>
              </a:rPr>
              <a:t> </a:t>
            </a:r>
            <a:r>
              <a:rPr lang="en-AU" dirty="0">
                <a:solidFill>
                  <a:schemeClr val="accent2"/>
                </a:solidFill>
                <a:latin typeface="Consolas" panose="020B0609020204030204" pitchFamily="49" charset="0"/>
              </a:rPr>
              <a:t>FirstName</a:t>
            </a:r>
            <a:r>
              <a:rPr lang="en-AU" dirty="0">
                <a:latin typeface="Consolas" panose="020B0609020204030204" pitchFamily="49" charset="0"/>
              </a:rPr>
              <a:t> { </a:t>
            </a:r>
            <a:r>
              <a:rPr lang="en-AU" dirty="0">
                <a:solidFill>
                  <a:schemeClr val="accent5"/>
                </a:solidFill>
                <a:latin typeface="Consolas" panose="020B0609020204030204" pitchFamily="49" charset="0"/>
              </a:rPr>
              <a:t>get</a:t>
            </a:r>
            <a:r>
              <a:rPr lang="en-AU" dirty="0">
                <a:latin typeface="Consolas" panose="020B0609020204030204" pitchFamily="49" charset="0"/>
              </a:rPr>
              <a:t>; </a:t>
            </a:r>
            <a:r>
              <a:rPr lang="en-AU" dirty="0">
                <a:solidFill>
                  <a:schemeClr val="accent5"/>
                </a:solidFill>
                <a:latin typeface="Consolas" panose="020B0609020204030204" pitchFamily="49" charset="0"/>
              </a:rPr>
              <a:t>set</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a:t>
            </a:r>
            <a:r>
              <a:rPr lang="en-AU" dirty="0">
                <a:solidFill>
                  <a:schemeClr val="accent5"/>
                </a:solidFill>
                <a:latin typeface="Consolas" panose="020B0609020204030204" pitchFamily="49" charset="0"/>
              </a:rPr>
              <a:t>public</a:t>
            </a:r>
            <a:r>
              <a:rPr lang="en-AU" dirty="0">
                <a:latin typeface="Consolas" panose="020B0609020204030204" pitchFamily="49" charset="0"/>
              </a:rPr>
              <a:t> </a:t>
            </a:r>
            <a:r>
              <a:rPr lang="en-AU" dirty="0">
                <a:solidFill>
                  <a:schemeClr val="accent5"/>
                </a:solidFill>
                <a:latin typeface="Consolas" panose="020B0609020204030204" pitchFamily="49" charset="0"/>
              </a:rPr>
              <a:t>string</a:t>
            </a:r>
            <a:r>
              <a:rPr lang="en-AU" dirty="0">
                <a:latin typeface="Consolas" panose="020B0609020204030204" pitchFamily="49" charset="0"/>
              </a:rPr>
              <a:t> </a:t>
            </a:r>
            <a:r>
              <a:rPr lang="en-AU" dirty="0">
                <a:solidFill>
                  <a:schemeClr val="accent2"/>
                </a:solidFill>
                <a:latin typeface="Consolas" panose="020B0609020204030204" pitchFamily="49" charset="0"/>
              </a:rPr>
              <a:t>Surname</a:t>
            </a:r>
            <a:r>
              <a:rPr lang="en-AU" dirty="0">
                <a:latin typeface="Consolas" panose="020B0609020204030204" pitchFamily="49" charset="0"/>
              </a:rPr>
              <a:t> { </a:t>
            </a:r>
            <a:r>
              <a:rPr lang="en-AU" dirty="0">
                <a:solidFill>
                  <a:schemeClr val="accent5"/>
                </a:solidFill>
                <a:latin typeface="Consolas" panose="020B0609020204030204" pitchFamily="49" charset="0"/>
              </a:rPr>
              <a:t>get</a:t>
            </a:r>
            <a:r>
              <a:rPr lang="en-AU" dirty="0">
                <a:latin typeface="Consolas" panose="020B0609020204030204" pitchFamily="49" charset="0"/>
              </a:rPr>
              <a:t>; </a:t>
            </a:r>
            <a:r>
              <a:rPr lang="en-AU" dirty="0">
                <a:solidFill>
                  <a:schemeClr val="accent5"/>
                </a:solidFill>
                <a:latin typeface="Consolas" panose="020B0609020204030204" pitchFamily="49" charset="0"/>
              </a:rPr>
              <a:t>set</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a:t>
            </a:r>
            <a:br>
              <a:rPr lang="en-AU" dirty="0">
                <a:latin typeface="Consolas" panose="020B0609020204030204" pitchFamily="49" charset="0"/>
              </a:rPr>
            </a:br>
            <a:br>
              <a:rPr lang="en-AU" dirty="0">
                <a:latin typeface="Consolas" panose="020B0609020204030204" pitchFamily="49" charset="0"/>
              </a:rPr>
            </a:br>
            <a:r>
              <a:rPr lang="en-AU" dirty="0">
                <a:solidFill>
                  <a:schemeClr val="accent5"/>
                </a:solidFill>
                <a:latin typeface="Consolas" panose="020B0609020204030204" pitchFamily="49" charset="0"/>
              </a:rPr>
              <a:t>var</a:t>
            </a:r>
            <a:r>
              <a:rPr lang="en-AU" dirty="0">
                <a:latin typeface="Consolas" panose="020B0609020204030204" pitchFamily="49" charset="0"/>
              </a:rPr>
              <a:t> name1 =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err="1">
                <a:solidFill>
                  <a:schemeClr val="accent2"/>
                </a:solidFill>
                <a:latin typeface="Consolas" panose="020B0609020204030204" pitchFamily="49" charset="0"/>
              </a:rPr>
              <a:t>FullName</a:t>
            </a:r>
            <a:r>
              <a:rPr lang="en-AU" dirty="0">
                <a:latin typeface="Consolas" panose="020B0609020204030204" pitchFamily="49" charset="0"/>
              </a:rPr>
              <a:t> { FirstName = "Daniel", Surname = "Chambers" }</a:t>
            </a:r>
            <a:br>
              <a:rPr lang="en-AU" dirty="0">
                <a:latin typeface="Consolas" panose="020B0609020204030204" pitchFamily="49" charset="0"/>
              </a:rPr>
            </a:br>
            <a:r>
              <a:rPr lang="en-AU" dirty="0">
                <a:solidFill>
                  <a:schemeClr val="accent5"/>
                </a:solidFill>
                <a:latin typeface="Consolas" panose="020B0609020204030204" pitchFamily="49" charset="0"/>
              </a:rPr>
              <a:t>var</a:t>
            </a:r>
            <a:r>
              <a:rPr lang="en-AU" dirty="0">
                <a:latin typeface="Consolas" panose="020B0609020204030204" pitchFamily="49" charset="0"/>
              </a:rPr>
              <a:t> name2 = </a:t>
            </a:r>
            <a:r>
              <a:rPr lang="en-AU" dirty="0">
                <a:solidFill>
                  <a:schemeClr val="accent5"/>
                </a:solidFill>
                <a:latin typeface="Consolas" panose="020B0609020204030204" pitchFamily="49" charset="0"/>
              </a:rPr>
              <a:t>new</a:t>
            </a:r>
            <a:r>
              <a:rPr lang="en-AU" dirty="0">
                <a:latin typeface="Consolas" panose="020B0609020204030204" pitchFamily="49" charset="0"/>
              </a:rPr>
              <a:t> </a:t>
            </a:r>
            <a:r>
              <a:rPr lang="en-AU" dirty="0" err="1">
                <a:solidFill>
                  <a:schemeClr val="accent2"/>
                </a:solidFill>
                <a:latin typeface="Consolas" panose="020B0609020204030204" pitchFamily="49" charset="0"/>
              </a:rPr>
              <a:t>FullName</a:t>
            </a:r>
            <a:r>
              <a:rPr lang="en-AU" dirty="0">
                <a:latin typeface="Consolas" panose="020B0609020204030204" pitchFamily="49" charset="0"/>
              </a:rPr>
              <a:t> { FirstName = "Daniel", Surname = "Chambers" }</a:t>
            </a:r>
            <a:br>
              <a:rPr lang="en-AU" dirty="0">
                <a:latin typeface="Consolas" panose="020B0609020204030204" pitchFamily="49" charset="0"/>
              </a:rPr>
            </a:br>
            <a:br>
              <a:rPr lang="en-AU" dirty="0">
                <a:latin typeface="Consolas" panose="020B0609020204030204" pitchFamily="49" charset="0"/>
              </a:rPr>
            </a:br>
            <a:r>
              <a:rPr lang="en-AU" dirty="0">
                <a:latin typeface="Consolas" panose="020B0609020204030204" pitchFamily="49" charset="0"/>
              </a:rPr>
              <a:t>name1 == name2 </a:t>
            </a:r>
            <a:r>
              <a:rPr lang="en-AU" dirty="0">
                <a:solidFill>
                  <a:schemeClr val="accent6">
                    <a:lumMod val="75000"/>
                  </a:schemeClr>
                </a:solidFill>
                <a:latin typeface="Consolas" panose="020B0609020204030204" pitchFamily="49" charset="0"/>
              </a:rPr>
              <a:t>// false! Reference semantics </a:t>
            </a:r>
          </a:p>
        </p:txBody>
      </p:sp>
      <p:pic>
        <p:nvPicPr>
          <p:cNvPr id="5" name="Picture 4">
            <a:extLst>
              <a:ext uri="{FF2B5EF4-FFF2-40B4-BE49-F238E27FC236}">
                <a16:creationId xmlns:a16="http://schemas.microsoft.com/office/drawing/2014/main" id="{03D59133-DC91-46D3-B4E3-0022223BE712}"/>
              </a:ext>
            </a:extLst>
          </p:cNvPr>
          <p:cNvPicPr>
            <a:picLocks noChangeAspect="1"/>
          </p:cNvPicPr>
          <p:nvPr/>
        </p:nvPicPr>
        <p:blipFill>
          <a:blip r:embed="rId3"/>
          <a:stretch>
            <a:fillRect/>
          </a:stretch>
        </p:blipFill>
        <p:spPr>
          <a:xfrm>
            <a:off x="9373495" y="2661666"/>
            <a:ext cx="2505684" cy="2510927"/>
          </a:xfrm>
          <a:prstGeom prst="rect">
            <a:avLst/>
          </a:prstGeom>
        </p:spPr>
      </p:pic>
      <p:grpSp>
        <p:nvGrpSpPr>
          <p:cNvPr id="9" name="Group 8">
            <a:extLst>
              <a:ext uri="{FF2B5EF4-FFF2-40B4-BE49-F238E27FC236}">
                <a16:creationId xmlns:a16="http://schemas.microsoft.com/office/drawing/2014/main" id="{A860C5BB-6223-4049-900F-F0F2C0B9C841}"/>
              </a:ext>
            </a:extLst>
          </p:cNvPr>
          <p:cNvGrpSpPr/>
          <p:nvPr/>
        </p:nvGrpSpPr>
        <p:grpSpPr>
          <a:xfrm>
            <a:off x="290865" y="5469010"/>
            <a:ext cx="10072336" cy="1017938"/>
            <a:chOff x="290865" y="5469010"/>
            <a:chExt cx="10072336" cy="1017938"/>
          </a:xfrm>
        </p:grpSpPr>
        <p:sp>
          <p:nvSpPr>
            <p:cNvPr id="6" name="TextBox 5">
              <a:extLst>
                <a:ext uri="{FF2B5EF4-FFF2-40B4-BE49-F238E27FC236}">
                  <a16:creationId xmlns:a16="http://schemas.microsoft.com/office/drawing/2014/main" id="{43586C39-56A0-4489-948E-754EEA0E88C4}"/>
                </a:ext>
              </a:extLst>
            </p:cNvPr>
            <p:cNvSpPr txBox="1"/>
            <p:nvPr/>
          </p:nvSpPr>
          <p:spPr>
            <a:xfrm>
              <a:off x="3338867" y="5840617"/>
              <a:ext cx="7024334" cy="646331"/>
            </a:xfrm>
            <a:prstGeom prst="rect">
              <a:avLst/>
            </a:prstGeom>
            <a:noFill/>
          </p:spPr>
          <p:txBody>
            <a:bodyPr wrap="square" numCol="1" rtlCol="0">
              <a:spAutoFit/>
            </a:bodyPr>
            <a:lstStyle/>
            <a:p>
              <a:pPr marL="285750" indent="-285750">
                <a:buFont typeface="Arial" panose="020B0604020202020204" pitchFamily="34" charset="0"/>
                <a:buChar char="•"/>
              </a:pPr>
              <a:r>
                <a:rPr lang="en-AU" dirty="0"/>
                <a:t>Implement </a:t>
              </a:r>
              <a:r>
                <a:rPr lang="en-AU" dirty="0" err="1">
                  <a:latin typeface="Consolas" panose="020B0609020204030204" pitchFamily="49" charset="0"/>
                </a:rPr>
                <a:t>IEquatable</a:t>
              </a:r>
              <a:endParaRPr lang="en-AU" dirty="0">
                <a:latin typeface="Consolas" panose="020B0609020204030204" pitchFamily="49" charset="0"/>
              </a:endParaRPr>
            </a:p>
            <a:p>
              <a:pPr marL="285750" indent="-285750">
                <a:buFont typeface="Arial" panose="020B0604020202020204" pitchFamily="34" charset="0"/>
                <a:buChar char="•"/>
              </a:pPr>
              <a:r>
                <a:rPr lang="en-AU" dirty="0"/>
                <a:t>Make sure it doesn’t subtly break when someone adds a member 😭 </a:t>
              </a:r>
            </a:p>
          </p:txBody>
        </p:sp>
        <p:sp>
          <p:nvSpPr>
            <p:cNvPr id="7" name="Rectangle 6">
              <a:extLst>
                <a:ext uri="{FF2B5EF4-FFF2-40B4-BE49-F238E27FC236}">
                  <a16:creationId xmlns:a16="http://schemas.microsoft.com/office/drawing/2014/main" id="{8DA415E2-1029-4084-B908-79D6C116C58E}"/>
                </a:ext>
              </a:extLst>
            </p:cNvPr>
            <p:cNvSpPr/>
            <p:nvPr/>
          </p:nvSpPr>
          <p:spPr>
            <a:xfrm>
              <a:off x="290866" y="5469010"/>
              <a:ext cx="4050661" cy="369332"/>
            </a:xfrm>
            <a:prstGeom prst="rect">
              <a:avLst/>
            </a:prstGeom>
          </p:spPr>
          <p:txBody>
            <a:bodyPr wrap="none">
              <a:spAutoFit/>
            </a:bodyPr>
            <a:lstStyle/>
            <a:p>
              <a:r>
                <a:rPr lang="en-AU" dirty="0"/>
                <a:t>To get value semantics in C# you need to:</a:t>
              </a:r>
            </a:p>
          </p:txBody>
        </p:sp>
        <p:sp>
          <p:nvSpPr>
            <p:cNvPr id="8" name="Rectangle 7">
              <a:extLst>
                <a:ext uri="{FF2B5EF4-FFF2-40B4-BE49-F238E27FC236}">
                  <a16:creationId xmlns:a16="http://schemas.microsoft.com/office/drawing/2014/main" id="{7F7DF8D8-6F1D-4BAB-99B0-7289A61F2396}"/>
                </a:ext>
              </a:extLst>
            </p:cNvPr>
            <p:cNvSpPr/>
            <p:nvPr/>
          </p:nvSpPr>
          <p:spPr>
            <a:xfrm>
              <a:off x="290865" y="5838342"/>
              <a:ext cx="3048001" cy="646331"/>
            </a:xfrm>
            <a:prstGeom prst="rect">
              <a:avLst/>
            </a:prstGeom>
          </p:spPr>
          <p:txBody>
            <a:bodyPr wrap="square">
              <a:spAutoFit/>
            </a:bodyPr>
            <a:lstStyle/>
            <a:p>
              <a:pPr marL="285750" indent="-285750">
                <a:buFont typeface="Arial" panose="020B0604020202020204" pitchFamily="34" charset="0"/>
                <a:buChar char="•"/>
              </a:pPr>
              <a:r>
                <a:rPr lang="en-AU" dirty="0"/>
                <a:t>Override </a:t>
              </a:r>
              <a:r>
                <a:rPr lang="en-AU" dirty="0">
                  <a:latin typeface="Consolas" panose="020B0609020204030204" pitchFamily="49" charset="0"/>
                </a:rPr>
                <a:t>Equals/==/!=</a:t>
              </a:r>
            </a:p>
            <a:p>
              <a:pPr marL="285750" indent="-285750">
                <a:buFont typeface="Arial" panose="020B0604020202020204" pitchFamily="34" charset="0"/>
                <a:buChar char="•"/>
              </a:pPr>
              <a:r>
                <a:rPr lang="en-AU" dirty="0"/>
                <a:t>Override </a:t>
              </a:r>
              <a:r>
                <a:rPr lang="en-AU" dirty="0" err="1">
                  <a:latin typeface="Consolas" panose="020B0609020204030204" pitchFamily="49" charset="0"/>
                </a:rPr>
                <a:t>GetHashCode</a:t>
              </a:r>
              <a:endParaRPr lang="en-AU" dirty="0">
                <a:latin typeface="Consolas" panose="020B0609020204030204" pitchFamily="49" charset="0"/>
              </a:endParaRPr>
            </a:p>
          </p:txBody>
        </p:sp>
      </p:grpSp>
    </p:spTree>
    <p:extLst>
      <p:ext uri="{BB962C8B-B14F-4D97-AF65-F5344CB8AC3E}">
        <p14:creationId xmlns:p14="http://schemas.microsoft.com/office/powerpoint/2010/main" val="3921356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25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19B83-CA06-4855-A57D-FC066BDEE4F9}"/>
              </a:ext>
            </a:extLst>
          </p:cNvPr>
          <p:cNvSpPr>
            <a:spLocks noGrp="1"/>
          </p:cNvSpPr>
          <p:nvPr>
            <p:ph type="title"/>
          </p:nvPr>
        </p:nvSpPr>
        <p:spPr/>
        <p:txBody>
          <a:bodyPr/>
          <a:lstStyle/>
          <a:p>
            <a:r>
              <a:rPr lang="en-AU" dirty="0"/>
              <a:t>Value Semantics</a:t>
            </a:r>
          </a:p>
        </p:txBody>
      </p:sp>
      <p:sp>
        <p:nvSpPr>
          <p:cNvPr id="4" name="Rectangle 3">
            <a:extLst>
              <a:ext uri="{FF2B5EF4-FFF2-40B4-BE49-F238E27FC236}">
                <a16:creationId xmlns:a16="http://schemas.microsoft.com/office/drawing/2014/main" id="{21EB1885-43DB-4C5F-8B25-CED852F7B017}"/>
              </a:ext>
            </a:extLst>
          </p:cNvPr>
          <p:cNvSpPr/>
          <p:nvPr/>
        </p:nvSpPr>
        <p:spPr>
          <a:xfrm>
            <a:off x="290866" y="1670040"/>
            <a:ext cx="7624102" cy="2308324"/>
          </a:xfrm>
          <a:prstGeom prst="rect">
            <a:avLst/>
          </a:prstGeom>
        </p:spPr>
        <p:txBody>
          <a:bodyPr wrap="square">
            <a:spAutoFit/>
          </a:bodyPr>
          <a:lstStyle/>
          <a:p>
            <a:r>
              <a:rPr lang="en-AU" dirty="0">
                <a:solidFill>
                  <a:srgbClr val="8F4E8B"/>
                </a:solidFill>
                <a:latin typeface="Consolas" panose="020B0609020204030204" pitchFamily="49" charset="0"/>
              </a:rPr>
              <a:t>type </a:t>
            </a:r>
            <a:r>
              <a:rPr lang="en-AU" dirty="0" err="1">
                <a:solidFill>
                  <a:schemeClr val="accent2"/>
                </a:solidFill>
                <a:latin typeface="Consolas" panose="020B0609020204030204" pitchFamily="49" charset="0"/>
              </a:rPr>
              <a:t>FullName</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 FirstName : </a:t>
            </a:r>
            <a:r>
              <a:rPr lang="en-AU" dirty="0">
                <a:solidFill>
                  <a:schemeClr val="accent2"/>
                </a:solidFill>
                <a:latin typeface="Consolas" panose="020B0609020204030204" pitchFamily="49" charset="0"/>
              </a:rPr>
              <a:t>string</a:t>
            </a:r>
            <a:br>
              <a:rPr lang="en-AU" dirty="0">
                <a:latin typeface="Consolas" panose="020B0609020204030204" pitchFamily="49" charset="0"/>
              </a:rPr>
            </a:br>
            <a:r>
              <a:rPr lang="en-AU" dirty="0">
                <a:latin typeface="Consolas" panose="020B0609020204030204" pitchFamily="49" charset="0"/>
              </a:rPr>
              <a:t>    Surname   : </a:t>
            </a:r>
            <a:r>
              <a:rPr lang="en-AU" dirty="0">
                <a:solidFill>
                  <a:schemeClr val="accent2"/>
                </a:solidFill>
                <a:latin typeface="Consolas" panose="020B0609020204030204" pitchFamily="49" charset="0"/>
              </a:rPr>
              <a:t>string</a:t>
            </a:r>
            <a:r>
              <a:rPr lang="en-AU" dirty="0">
                <a:latin typeface="Consolas" panose="020B0609020204030204" pitchFamily="49" charset="0"/>
              </a:rPr>
              <a:t> }</a:t>
            </a:r>
            <a:br>
              <a:rPr lang="en-AU" dirty="0">
                <a:latin typeface="Consolas" panose="020B0609020204030204" pitchFamily="49" charset="0"/>
              </a:rPr>
            </a:br>
            <a:br>
              <a:rPr lang="en-AU" dirty="0">
                <a:latin typeface="Consolas" panose="020B0609020204030204" pitchFamily="49" charset="0"/>
              </a:rPr>
            </a:br>
            <a:r>
              <a:rPr lang="en-AU" dirty="0">
                <a:solidFill>
                  <a:srgbClr val="8F4E8B"/>
                </a:solidFill>
                <a:latin typeface="Consolas" panose="020B0609020204030204" pitchFamily="49" charset="0"/>
              </a:rPr>
              <a:t>let</a:t>
            </a:r>
            <a:r>
              <a:rPr lang="en-AU" dirty="0">
                <a:latin typeface="Consolas" panose="020B0609020204030204" pitchFamily="49" charset="0"/>
              </a:rPr>
              <a:t> name1 = { FirstName = "Daniel"; Surname = "Chambers“ }</a:t>
            </a:r>
            <a:br>
              <a:rPr lang="en-AU" dirty="0">
                <a:latin typeface="Consolas" panose="020B0609020204030204" pitchFamily="49" charset="0"/>
              </a:rPr>
            </a:br>
            <a:r>
              <a:rPr lang="en-AU" dirty="0">
                <a:solidFill>
                  <a:srgbClr val="8F4E8B"/>
                </a:solidFill>
                <a:latin typeface="Consolas" panose="020B0609020204030204" pitchFamily="49" charset="0"/>
              </a:rPr>
              <a:t>let</a:t>
            </a:r>
            <a:r>
              <a:rPr lang="en-AU" dirty="0">
                <a:latin typeface="Consolas" panose="020B0609020204030204" pitchFamily="49" charset="0"/>
              </a:rPr>
              <a:t> name2 = { FirstName = "Daniel"; Surname = "Chambers" }</a:t>
            </a:r>
            <a:br>
              <a:rPr lang="en-AU" dirty="0">
                <a:latin typeface="Consolas" panose="020B0609020204030204" pitchFamily="49" charset="0"/>
              </a:rPr>
            </a:br>
            <a:br>
              <a:rPr lang="en-AU" dirty="0">
                <a:latin typeface="Consolas" panose="020B0609020204030204" pitchFamily="49" charset="0"/>
              </a:rPr>
            </a:br>
            <a:r>
              <a:rPr lang="en-AU" dirty="0">
                <a:latin typeface="Consolas" panose="020B0609020204030204" pitchFamily="49" charset="0"/>
              </a:rPr>
              <a:t>name1 = name2 </a:t>
            </a:r>
            <a:r>
              <a:rPr lang="en-AU" dirty="0">
                <a:solidFill>
                  <a:schemeClr val="accent6">
                    <a:lumMod val="75000"/>
                  </a:schemeClr>
                </a:solidFill>
                <a:latin typeface="Consolas" panose="020B0609020204030204" pitchFamily="49" charset="0"/>
              </a:rPr>
              <a:t>// true! Value semantics!</a:t>
            </a:r>
          </a:p>
        </p:txBody>
      </p:sp>
      <p:sp>
        <p:nvSpPr>
          <p:cNvPr id="5" name="Rectangle 4">
            <a:extLst>
              <a:ext uri="{FF2B5EF4-FFF2-40B4-BE49-F238E27FC236}">
                <a16:creationId xmlns:a16="http://schemas.microsoft.com/office/drawing/2014/main" id="{87F28D88-B553-4C28-A808-FB824D03BEC2}"/>
              </a:ext>
            </a:extLst>
          </p:cNvPr>
          <p:cNvSpPr/>
          <p:nvPr/>
        </p:nvSpPr>
        <p:spPr>
          <a:xfrm>
            <a:off x="290866" y="4254534"/>
            <a:ext cx="10160824" cy="2308324"/>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solidFill>
                  <a:schemeClr val="accent6">
                    <a:lumMod val="75000"/>
                  </a:schemeClr>
                </a:solidFill>
                <a:latin typeface="Consolas" panose="020B0609020204030204" pitchFamily="49" charset="0"/>
              </a:rPr>
              <a:t> </a:t>
            </a:r>
            <a:r>
              <a:rPr lang="en-AU" dirty="0" err="1">
                <a:latin typeface="Consolas" panose="020B0609020204030204" pitchFamily="49" charset="0"/>
              </a:rPr>
              <a:t>generatedNames</a:t>
            </a:r>
            <a:r>
              <a:rPr lang="en-AU" dirty="0">
                <a:latin typeface="Consolas" panose="020B0609020204030204" pitchFamily="49" charset="0"/>
              </a:rPr>
              <a:t> = </a:t>
            </a:r>
            <a:br>
              <a:rPr lang="en-AU" dirty="0">
                <a:latin typeface="Consolas" panose="020B0609020204030204" pitchFamily="49" charset="0"/>
              </a:rPr>
            </a:br>
            <a:r>
              <a:rPr lang="en-AU" dirty="0">
                <a:latin typeface="Consolas" panose="020B0609020204030204" pitchFamily="49" charset="0"/>
              </a:rPr>
              <a:t>  </a:t>
            </a:r>
            <a:r>
              <a:rPr lang="en-AU" dirty="0" err="1">
                <a:latin typeface="Consolas" panose="020B0609020204030204" pitchFamily="49" charset="0"/>
              </a:rPr>
              <a:t>generateNames</a:t>
            </a:r>
            <a:r>
              <a:rPr lang="en-AU" dirty="0">
                <a:latin typeface="Consolas" panose="020B0609020204030204" pitchFamily="49" charset="0"/>
              </a:rPr>
              <a:t> [ "Joe"; "Nick" ] [ "Smith"; "Anderson" ]</a:t>
            </a:r>
            <a:br>
              <a:rPr lang="en-AU" dirty="0">
                <a:latin typeface="Consolas" panose="020B0609020204030204" pitchFamily="49" charset="0"/>
              </a:rPr>
            </a:br>
            <a:br>
              <a:rPr lang="en-AU" dirty="0">
                <a:latin typeface="Consolas" panose="020B0609020204030204" pitchFamily="49" charset="0"/>
              </a:rPr>
            </a:br>
            <a:r>
              <a:rPr lang="en-AU" dirty="0" err="1">
                <a:latin typeface="Consolas" panose="020B0609020204030204" pitchFamily="49" charset="0"/>
              </a:rPr>
              <a:t>generatedNames</a:t>
            </a:r>
            <a:br>
              <a:rPr lang="en-AU" dirty="0">
                <a:latin typeface="Consolas" panose="020B0609020204030204" pitchFamily="49" charset="0"/>
              </a:rPr>
            </a:br>
            <a:r>
              <a:rPr lang="en-AU" dirty="0">
                <a:latin typeface="Consolas" panose="020B0609020204030204" pitchFamily="49" charset="0"/>
              </a:rPr>
              <a:t>|&gt; </a:t>
            </a:r>
            <a:r>
              <a:rPr lang="en-AU" dirty="0" err="1">
                <a:latin typeface="Consolas" panose="020B0609020204030204" pitchFamily="49" charset="0"/>
              </a:rPr>
              <a:t>Expect.equal</a:t>
            </a:r>
            <a:r>
              <a:rPr lang="en-AU" dirty="0">
                <a:latin typeface="Consolas" panose="020B0609020204030204" pitchFamily="49" charset="0"/>
              </a:rPr>
              <a:t> [ { FirstName = "Joe"  Surname = "Smith" } </a:t>
            </a:r>
            <a:br>
              <a:rPr lang="en-AU" dirty="0">
                <a:latin typeface="Consolas" panose="020B0609020204030204" pitchFamily="49" charset="0"/>
              </a:rPr>
            </a:br>
            <a:r>
              <a:rPr lang="en-AU" dirty="0">
                <a:latin typeface="Consolas" panose="020B0609020204030204" pitchFamily="49" charset="0"/>
              </a:rPr>
              <a:t>                  { FirstName = "Joe"  Surname = "Anderson" }</a:t>
            </a:r>
            <a:br>
              <a:rPr lang="en-AU" dirty="0">
                <a:latin typeface="Consolas" panose="020B0609020204030204" pitchFamily="49" charset="0"/>
              </a:rPr>
            </a:br>
            <a:r>
              <a:rPr lang="en-AU" dirty="0">
                <a:latin typeface="Consolas" panose="020B0609020204030204" pitchFamily="49" charset="0"/>
              </a:rPr>
              <a:t>                  { FirstName = "Nick" Surname = "Smith" }</a:t>
            </a:r>
            <a:br>
              <a:rPr lang="en-AU" dirty="0">
                <a:latin typeface="Consolas" panose="020B0609020204030204" pitchFamily="49" charset="0"/>
              </a:rPr>
            </a:br>
            <a:r>
              <a:rPr lang="en-AU" dirty="0">
                <a:latin typeface="Consolas" panose="020B0609020204030204" pitchFamily="49" charset="0"/>
              </a:rPr>
              <a:t>                  { FirstName = "Nick" Surname = "Anderson" } ]</a:t>
            </a:r>
          </a:p>
        </p:txBody>
      </p:sp>
      <p:grpSp>
        <p:nvGrpSpPr>
          <p:cNvPr id="11" name="Group 10">
            <a:extLst>
              <a:ext uri="{FF2B5EF4-FFF2-40B4-BE49-F238E27FC236}">
                <a16:creationId xmlns:a16="http://schemas.microsoft.com/office/drawing/2014/main" id="{75EFB9B3-74FD-44D2-A51E-C39BE4AF2573}"/>
              </a:ext>
            </a:extLst>
          </p:cNvPr>
          <p:cNvGrpSpPr/>
          <p:nvPr/>
        </p:nvGrpSpPr>
        <p:grpSpPr>
          <a:xfrm>
            <a:off x="683397" y="5425556"/>
            <a:ext cx="1627184" cy="902648"/>
            <a:chOff x="683397" y="5722374"/>
            <a:chExt cx="1627184" cy="902648"/>
          </a:xfrm>
        </p:grpSpPr>
        <p:sp>
          <p:nvSpPr>
            <p:cNvPr id="6" name="Rectangle 5">
              <a:extLst>
                <a:ext uri="{FF2B5EF4-FFF2-40B4-BE49-F238E27FC236}">
                  <a16:creationId xmlns:a16="http://schemas.microsoft.com/office/drawing/2014/main" id="{D6C8630B-55A7-440E-8DB5-AE928803B167}"/>
                </a:ext>
              </a:extLst>
            </p:cNvPr>
            <p:cNvSpPr/>
            <p:nvPr/>
          </p:nvSpPr>
          <p:spPr>
            <a:xfrm>
              <a:off x="709764" y="5722374"/>
              <a:ext cx="1600817"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Arrow Connector 6">
              <a:extLst>
                <a:ext uri="{FF2B5EF4-FFF2-40B4-BE49-F238E27FC236}">
                  <a16:creationId xmlns:a16="http://schemas.microsoft.com/office/drawing/2014/main" id="{181DCF7D-90C9-4EBE-94AA-F4086FD20E4F}"/>
                </a:ext>
              </a:extLst>
            </p:cNvPr>
            <p:cNvCxnSpPr>
              <a:cxnSpLocks/>
            </p:cNvCxnSpPr>
            <p:nvPr/>
          </p:nvCxnSpPr>
          <p:spPr>
            <a:xfrm flipV="1">
              <a:off x="1222384" y="6054178"/>
              <a:ext cx="121560" cy="26064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0C0A9E-E1CE-43F4-8AB0-49467C031C89}"/>
                </a:ext>
              </a:extLst>
            </p:cNvPr>
            <p:cNvSpPr txBox="1"/>
            <p:nvPr/>
          </p:nvSpPr>
          <p:spPr>
            <a:xfrm>
              <a:off x="683397" y="6255690"/>
              <a:ext cx="1499770" cy="369332"/>
            </a:xfrm>
            <a:prstGeom prst="rect">
              <a:avLst/>
            </a:prstGeom>
            <a:noFill/>
          </p:spPr>
          <p:txBody>
            <a:bodyPr wrap="none" rtlCol="0">
              <a:spAutoFit/>
            </a:bodyPr>
            <a:lstStyle/>
            <a:p>
              <a:r>
                <a:rPr lang="en-AU" dirty="0">
                  <a:solidFill>
                    <a:schemeClr val="accent6"/>
                  </a:solidFill>
                </a:rPr>
                <a:t>Just does an =</a:t>
              </a:r>
            </a:p>
          </p:txBody>
        </p:sp>
      </p:grpSp>
      <p:pic>
        <p:nvPicPr>
          <p:cNvPr id="10" name="Picture 9">
            <a:extLst>
              <a:ext uri="{FF2B5EF4-FFF2-40B4-BE49-F238E27FC236}">
                <a16:creationId xmlns:a16="http://schemas.microsoft.com/office/drawing/2014/main" id="{2FE71E37-3B45-4C3A-95C0-5F941E10F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223" y="1769499"/>
            <a:ext cx="4021956" cy="2781853"/>
          </a:xfrm>
          <a:prstGeom prst="rect">
            <a:avLst/>
          </a:prstGeom>
        </p:spPr>
      </p:pic>
    </p:spTree>
    <p:extLst>
      <p:ext uri="{BB962C8B-B14F-4D97-AF65-F5344CB8AC3E}">
        <p14:creationId xmlns:p14="http://schemas.microsoft.com/office/powerpoint/2010/main" val="88620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1C9F-FAEC-4EE9-9014-1197AA62FB45}"/>
              </a:ext>
            </a:extLst>
          </p:cNvPr>
          <p:cNvSpPr>
            <a:spLocks noGrp="1"/>
          </p:cNvSpPr>
          <p:nvPr>
            <p:ph type="title"/>
          </p:nvPr>
        </p:nvSpPr>
        <p:spPr/>
        <p:txBody>
          <a:bodyPr/>
          <a:lstStyle/>
          <a:p>
            <a:r>
              <a:rPr lang="en-AU" dirty="0"/>
              <a:t>Recursion</a:t>
            </a:r>
            <a:br>
              <a:rPr lang="en-AU" dirty="0"/>
            </a:br>
            <a:r>
              <a:rPr lang="en-AU" sz="2800" dirty="0">
                <a:solidFill>
                  <a:srgbClr val="4472C4">
                    <a:lumMod val="75000"/>
                  </a:srgbClr>
                </a:solidFill>
              </a:rPr>
              <a:t>Looping immutably</a:t>
            </a:r>
            <a:endParaRPr lang="en-AU" dirty="0"/>
          </a:p>
        </p:txBody>
      </p:sp>
      <p:sp>
        <p:nvSpPr>
          <p:cNvPr id="4" name="Rectangle 3">
            <a:extLst>
              <a:ext uri="{FF2B5EF4-FFF2-40B4-BE49-F238E27FC236}">
                <a16:creationId xmlns:a16="http://schemas.microsoft.com/office/drawing/2014/main" id="{86176379-71F1-4159-9CD4-B9BC9EA01CF5}"/>
              </a:ext>
            </a:extLst>
          </p:cNvPr>
          <p:cNvSpPr/>
          <p:nvPr/>
        </p:nvSpPr>
        <p:spPr>
          <a:xfrm>
            <a:off x="290866" y="1756273"/>
            <a:ext cx="9236592" cy="1200329"/>
          </a:xfrm>
          <a:prstGeom prst="rect">
            <a:avLst/>
          </a:prstGeom>
        </p:spPr>
        <p:txBody>
          <a:bodyPr wrap="square">
            <a:spAutoFit/>
          </a:bodyPr>
          <a:lstStyle/>
          <a:p>
            <a:r>
              <a:rPr lang="nn-NO" dirty="0">
                <a:solidFill>
                  <a:schemeClr val="accent5"/>
                </a:solidFill>
                <a:latin typeface="Consolas" panose="020B0609020204030204" pitchFamily="49" charset="0"/>
              </a:rPr>
              <a:t>int</a:t>
            </a:r>
            <a:r>
              <a:rPr lang="nn-NO" dirty="0">
                <a:latin typeface="Consolas" panose="020B0609020204030204" pitchFamily="49" charset="0"/>
              </a:rPr>
              <a:t> sum = 0;</a:t>
            </a:r>
          </a:p>
          <a:p>
            <a:r>
              <a:rPr lang="nn-NO" dirty="0">
                <a:solidFill>
                  <a:schemeClr val="accent5"/>
                </a:solidFill>
                <a:latin typeface="Consolas" panose="020B0609020204030204" pitchFamily="49" charset="0"/>
              </a:rPr>
              <a:t>for</a:t>
            </a:r>
            <a:r>
              <a:rPr lang="nn-NO" dirty="0">
                <a:latin typeface="Consolas" panose="020B0609020204030204" pitchFamily="49" charset="0"/>
              </a:rPr>
              <a:t> (</a:t>
            </a:r>
            <a:r>
              <a:rPr lang="nn-NO" dirty="0">
                <a:solidFill>
                  <a:schemeClr val="accent5"/>
                </a:solidFill>
                <a:latin typeface="Consolas" panose="020B0609020204030204" pitchFamily="49" charset="0"/>
              </a:rPr>
              <a:t>int</a:t>
            </a:r>
            <a:r>
              <a:rPr lang="nn-NO" dirty="0">
                <a:latin typeface="Consolas" panose="020B0609020204030204" pitchFamily="49" charset="0"/>
              </a:rPr>
              <a:t> index; index &lt; array.Length; index++) {</a:t>
            </a:r>
          </a:p>
          <a:p>
            <a:r>
              <a:rPr lang="nn-NO" dirty="0">
                <a:latin typeface="Consolas" panose="020B0609020204030204" pitchFamily="49" charset="0"/>
              </a:rPr>
              <a:t>  sum = sum + array[index];</a:t>
            </a:r>
          </a:p>
          <a:p>
            <a:r>
              <a:rPr lang="nn-NO" dirty="0">
                <a:latin typeface="Consolas" panose="020B0609020204030204" pitchFamily="49" charset="0"/>
              </a:rPr>
              <a:t>}</a:t>
            </a:r>
            <a:endParaRPr lang="en-AU" dirty="0">
              <a:latin typeface="Consolas" panose="020B0609020204030204" pitchFamily="49" charset="0"/>
            </a:endParaRPr>
          </a:p>
        </p:txBody>
      </p:sp>
      <p:sp>
        <p:nvSpPr>
          <p:cNvPr id="5" name="Rectangle 4">
            <a:extLst>
              <a:ext uri="{FF2B5EF4-FFF2-40B4-BE49-F238E27FC236}">
                <a16:creationId xmlns:a16="http://schemas.microsoft.com/office/drawing/2014/main" id="{BD4B9119-3AF3-4A29-8919-4EC3719083A2}"/>
              </a:ext>
            </a:extLst>
          </p:cNvPr>
          <p:cNvSpPr/>
          <p:nvPr/>
        </p:nvSpPr>
        <p:spPr>
          <a:xfrm>
            <a:off x="5122605" y="2048748"/>
            <a:ext cx="894737" cy="3076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97018C02-7748-4E29-96E1-DE2C506DD9B3}"/>
              </a:ext>
            </a:extLst>
          </p:cNvPr>
          <p:cNvSpPr/>
          <p:nvPr/>
        </p:nvSpPr>
        <p:spPr>
          <a:xfrm>
            <a:off x="614515" y="2348216"/>
            <a:ext cx="703008" cy="3076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40EA9B4-5060-4F55-8BD1-C58179547784}"/>
              </a:ext>
            </a:extLst>
          </p:cNvPr>
          <p:cNvSpPr/>
          <p:nvPr/>
        </p:nvSpPr>
        <p:spPr>
          <a:xfrm>
            <a:off x="290866" y="3240024"/>
            <a:ext cx="5726476" cy="1477328"/>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solidFill>
                  <a:schemeClr val="accent5"/>
                </a:solidFill>
                <a:latin typeface="Consolas" panose="020B0609020204030204" pitchFamily="49" charset="0"/>
              </a:rPr>
              <a:t> </a:t>
            </a:r>
            <a:r>
              <a:rPr lang="en-AU" dirty="0">
                <a:solidFill>
                  <a:srgbClr val="8F4E8B"/>
                </a:solidFill>
                <a:latin typeface="Consolas" panose="020B0609020204030204" pitchFamily="49" charset="0"/>
              </a:rPr>
              <a:t>rec</a:t>
            </a:r>
            <a:r>
              <a:rPr lang="en-AU" dirty="0">
                <a:solidFill>
                  <a:schemeClr val="accent5"/>
                </a:solidFill>
                <a:latin typeface="Consolas" panose="020B0609020204030204" pitchFamily="49" charset="0"/>
              </a:rPr>
              <a:t> sum</a:t>
            </a:r>
            <a:r>
              <a:rPr lang="en-AU" dirty="0">
                <a:latin typeface="Consolas" panose="020B0609020204030204" pitchFamily="49" charset="0"/>
              </a:rPr>
              <a:t> index array =</a:t>
            </a:r>
          </a:p>
          <a:p>
            <a:r>
              <a:rPr lang="en-AU" dirty="0">
                <a:latin typeface="Consolas" panose="020B0609020204030204" pitchFamily="49" charset="0"/>
              </a:rPr>
              <a:t>  </a:t>
            </a:r>
            <a:r>
              <a:rPr lang="en-AU" dirty="0">
                <a:solidFill>
                  <a:srgbClr val="8F4E8B"/>
                </a:solidFill>
                <a:latin typeface="Consolas" panose="020B0609020204030204" pitchFamily="49" charset="0"/>
              </a:rPr>
              <a:t>if</a:t>
            </a:r>
            <a:r>
              <a:rPr lang="en-AU" dirty="0">
                <a:latin typeface="Consolas" panose="020B0609020204030204" pitchFamily="49" charset="0"/>
              </a:rPr>
              <a:t> index &lt; </a:t>
            </a:r>
            <a:r>
              <a:rPr lang="en-AU" dirty="0" err="1">
                <a:latin typeface="Consolas" panose="020B0609020204030204" pitchFamily="49" charset="0"/>
              </a:rPr>
              <a:t>array.Length</a:t>
            </a:r>
            <a:r>
              <a:rPr lang="en-AU" dirty="0">
                <a:latin typeface="Consolas" panose="020B0609020204030204" pitchFamily="49" charset="0"/>
              </a:rPr>
              <a:t> </a:t>
            </a:r>
            <a:r>
              <a:rPr lang="en-AU" dirty="0">
                <a:solidFill>
                  <a:srgbClr val="8F4E8B"/>
                </a:solidFill>
                <a:latin typeface="Consolas" panose="020B0609020204030204" pitchFamily="49" charset="0"/>
              </a:rPr>
              <a:t>then</a:t>
            </a:r>
          </a:p>
          <a:p>
            <a:r>
              <a:rPr lang="en-AU" dirty="0">
                <a:latin typeface="Consolas" panose="020B0609020204030204" pitchFamily="49" charset="0"/>
              </a:rPr>
              <a:t>    array.[index] + </a:t>
            </a:r>
            <a:r>
              <a:rPr lang="en-AU" dirty="0">
                <a:solidFill>
                  <a:schemeClr val="accent5"/>
                </a:solidFill>
                <a:latin typeface="Consolas" panose="020B0609020204030204" pitchFamily="49" charset="0"/>
              </a:rPr>
              <a:t>sum</a:t>
            </a:r>
            <a:r>
              <a:rPr lang="en-AU" dirty="0">
                <a:latin typeface="Consolas" panose="020B0609020204030204" pitchFamily="49" charset="0"/>
              </a:rPr>
              <a:t> (index + 1) array</a:t>
            </a:r>
          </a:p>
          <a:p>
            <a:r>
              <a:rPr lang="en-AU" dirty="0">
                <a:latin typeface="Consolas" panose="020B0609020204030204" pitchFamily="49" charset="0"/>
              </a:rPr>
              <a:t>  </a:t>
            </a:r>
            <a:r>
              <a:rPr lang="en-AU" dirty="0">
                <a:solidFill>
                  <a:srgbClr val="8F4E8B"/>
                </a:solidFill>
                <a:latin typeface="Consolas" panose="020B0609020204030204" pitchFamily="49" charset="0"/>
              </a:rPr>
              <a:t>else</a:t>
            </a:r>
          </a:p>
          <a:p>
            <a:r>
              <a:rPr lang="en-AU" dirty="0">
                <a:latin typeface="Consolas" panose="020B0609020204030204" pitchFamily="49" charset="0"/>
              </a:rPr>
              <a:t>    0</a:t>
            </a:r>
          </a:p>
        </p:txBody>
      </p:sp>
      <p:sp>
        <p:nvSpPr>
          <p:cNvPr id="8" name="Rectangle 7">
            <a:extLst>
              <a:ext uri="{FF2B5EF4-FFF2-40B4-BE49-F238E27FC236}">
                <a16:creationId xmlns:a16="http://schemas.microsoft.com/office/drawing/2014/main" id="{00503AFB-B28A-40F3-A214-D5A9839AC931}"/>
              </a:ext>
            </a:extLst>
          </p:cNvPr>
          <p:cNvSpPr/>
          <p:nvPr/>
        </p:nvSpPr>
        <p:spPr>
          <a:xfrm>
            <a:off x="2853196" y="3832287"/>
            <a:ext cx="2741359"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67A0DDF5-1A87-4202-AA0E-D79D876DBDFD}"/>
              </a:ext>
            </a:extLst>
          </p:cNvPr>
          <p:cNvSpPr txBox="1"/>
          <p:nvPr/>
        </p:nvSpPr>
        <p:spPr>
          <a:xfrm>
            <a:off x="6713726" y="3240024"/>
            <a:ext cx="5250155" cy="3139321"/>
          </a:xfrm>
          <a:prstGeom prst="rect">
            <a:avLst/>
          </a:prstGeom>
          <a:noFill/>
        </p:spPr>
        <p:txBody>
          <a:bodyPr wrap="none" rtlCol="0">
            <a:spAutoFit/>
          </a:bodyPr>
          <a:lstStyle/>
          <a:p>
            <a:r>
              <a:rPr lang="en-AU" dirty="0">
                <a:latin typeface="Consolas" panose="020B0609020204030204" pitchFamily="49" charset="0"/>
              </a:rPr>
              <a:t>sum 0 [| 1 .. 3 |]</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sum (0 + 1) [| 1 .. 3 |]</a:t>
            </a:r>
            <a:br>
              <a:rPr lang="en-AU" dirty="0">
                <a:latin typeface="Consolas" panose="020B0609020204030204" pitchFamily="49" charset="0"/>
              </a:rPr>
            </a:br>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sum (1 + 1) [| 1 .. 3 |]</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sum (2 + 1) [| 1 .. 3 |]</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0</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6</a:t>
            </a:r>
          </a:p>
        </p:txBody>
      </p:sp>
      <p:sp>
        <p:nvSpPr>
          <p:cNvPr id="10" name="TextBox 9">
            <a:extLst>
              <a:ext uri="{FF2B5EF4-FFF2-40B4-BE49-F238E27FC236}">
                <a16:creationId xmlns:a16="http://schemas.microsoft.com/office/drawing/2014/main" id="{CF449B2B-8C1B-4E08-9E72-345DD65D6953}"/>
              </a:ext>
            </a:extLst>
          </p:cNvPr>
          <p:cNvSpPr txBox="1"/>
          <p:nvPr/>
        </p:nvSpPr>
        <p:spPr>
          <a:xfrm>
            <a:off x="761403" y="2655905"/>
            <a:ext cx="1059777" cy="369332"/>
          </a:xfrm>
          <a:prstGeom prst="rect">
            <a:avLst/>
          </a:prstGeom>
          <a:noFill/>
        </p:spPr>
        <p:txBody>
          <a:bodyPr wrap="none" rtlCol="0">
            <a:spAutoFit/>
          </a:bodyPr>
          <a:lstStyle/>
          <a:p>
            <a:r>
              <a:rPr lang="en-AU" dirty="0">
                <a:solidFill>
                  <a:srgbClr val="C00000"/>
                </a:solidFill>
              </a:rPr>
              <a:t>Mutation</a:t>
            </a:r>
          </a:p>
        </p:txBody>
      </p:sp>
      <p:sp>
        <p:nvSpPr>
          <p:cNvPr id="11" name="TextBox 10">
            <a:extLst>
              <a:ext uri="{FF2B5EF4-FFF2-40B4-BE49-F238E27FC236}">
                <a16:creationId xmlns:a16="http://schemas.microsoft.com/office/drawing/2014/main" id="{28CA5847-5C1C-4C49-8192-53DBA8A48CD5}"/>
              </a:ext>
            </a:extLst>
          </p:cNvPr>
          <p:cNvSpPr txBox="1"/>
          <p:nvPr/>
        </p:nvSpPr>
        <p:spPr>
          <a:xfrm>
            <a:off x="3672281" y="4122957"/>
            <a:ext cx="1103187" cy="369332"/>
          </a:xfrm>
          <a:prstGeom prst="rect">
            <a:avLst/>
          </a:prstGeom>
          <a:noFill/>
        </p:spPr>
        <p:txBody>
          <a:bodyPr wrap="none" rtlCol="0">
            <a:spAutoFit/>
          </a:bodyPr>
          <a:lstStyle/>
          <a:p>
            <a:r>
              <a:rPr lang="en-AU" dirty="0">
                <a:solidFill>
                  <a:schemeClr val="accent6"/>
                </a:solidFill>
              </a:rPr>
              <a:t>Recursion</a:t>
            </a:r>
          </a:p>
        </p:txBody>
      </p:sp>
    </p:spTree>
    <p:extLst>
      <p:ext uri="{BB962C8B-B14F-4D97-AF65-F5344CB8AC3E}">
        <p14:creationId xmlns:p14="http://schemas.microsoft.com/office/powerpoint/2010/main" val="3471715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5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25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xEl>
                                              <p:pRg st="2" end="2"/>
                                            </p:txEl>
                                          </p:spTgt>
                                        </p:tgtEl>
                                        <p:attrNameLst>
                                          <p:attrName>style.visibility</p:attrName>
                                        </p:attrNameLst>
                                      </p:cBhvr>
                                      <p:to>
                                        <p:strVal val="visible"/>
                                      </p:to>
                                    </p:set>
                                    <p:animEffect transition="in" filter="fade">
                                      <p:cBhvr>
                                        <p:cTn id="34" dur="250"/>
                                        <p:tgtEl>
                                          <p:spTgt spid="9">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animEffect transition="in" filter="fade">
                                      <p:cBhvr>
                                        <p:cTn id="39" dur="250"/>
                                        <p:tgtEl>
                                          <p:spTgt spid="9">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fade">
                                      <p:cBhvr>
                                        <p:cTn id="44" dur="250"/>
                                        <p:tgtEl>
                                          <p:spTgt spid="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Effect transition="in" filter="fade">
                                      <p:cBhvr>
                                        <p:cTn id="49" dur="250"/>
                                        <p:tgtEl>
                                          <p:spTgt spid="9">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9">
                                            <p:txEl>
                                              <p:pRg st="9" end="9"/>
                                            </p:txEl>
                                          </p:spTgt>
                                        </p:tgtEl>
                                        <p:attrNameLst>
                                          <p:attrName>style.visibility</p:attrName>
                                        </p:attrNameLst>
                                      </p:cBhvr>
                                      <p:to>
                                        <p:strVal val="visible"/>
                                      </p:to>
                                    </p:set>
                                    <p:animEffect transition="in" filter="fade">
                                      <p:cBhvr>
                                        <p:cTn id="54" dur="25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build="p"/>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DCC313F-A151-4D1B-9C34-3C746CC8D700}"/>
              </a:ext>
            </a:extLst>
          </p:cNvPr>
          <p:cNvGrpSpPr/>
          <p:nvPr/>
        </p:nvGrpSpPr>
        <p:grpSpPr>
          <a:xfrm>
            <a:off x="4000812" y="2465721"/>
            <a:ext cx="7878367" cy="3218243"/>
            <a:chOff x="4000812" y="2465721"/>
            <a:chExt cx="7878367" cy="3218243"/>
          </a:xfrm>
        </p:grpSpPr>
        <p:sp>
          <p:nvSpPr>
            <p:cNvPr id="16" name="Rectangle 15">
              <a:extLst>
                <a:ext uri="{FF2B5EF4-FFF2-40B4-BE49-F238E27FC236}">
                  <a16:creationId xmlns:a16="http://schemas.microsoft.com/office/drawing/2014/main" id="{3A8679F0-81C8-4AF7-90FE-C10975AB0E80}"/>
                </a:ext>
              </a:extLst>
            </p:cNvPr>
            <p:cNvSpPr/>
            <p:nvPr/>
          </p:nvSpPr>
          <p:spPr>
            <a:xfrm>
              <a:off x="4000812" y="2465721"/>
              <a:ext cx="1257546" cy="3218242"/>
            </a:xfrm>
            <a:prstGeom prst="rect">
              <a:avLst/>
            </a:prstGeom>
            <a:solidFill>
              <a:srgbClr val="FFCDCD"/>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rgbClr val="C00000"/>
                  </a:solidFill>
                </a:rPr>
                <a:t>Item</a:t>
              </a:r>
            </a:p>
          </p:txBody>
        </p:sp>
        <p:sp>
          <p:nvSpPr>
            <p:cNvPr id="17" name="Rectangle 16">
              <a:extLst>
                <a:ext uri="{FF2B5EF4-FFF2-40B4-BE49-F238E27FC236}">
                  <a16:creationId xmlns:a16="http://schemas.microsoft.com/office/drawing/2014/main" id="{83C34E7D-E7AB-4694-B59D-CEF45DA6B295}"/>
                </a:ext>
              </a:extLst>
            </p:cNvPr>
            <p:cNvSpPr/>
            <p:nvPr/>
          </p:nvSpPr>
          <p:spPr>
            <a:xfrm>
              <a:off x="5260963" y="2465721"/>
              <a:ext cx="6618216" cy="3218243"/>
            </a:xfrm>
            <a:prstGeom prst="rect">
              <a:avLst/>
            </a:prstGeom>
            <a:solidFill>
              <a:srgbClr val="FFCDCD"/>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rgbClr val="C00000"/>
                  </a:solidFill>
                </a:rPr>
                <a:t>Rest of List</a:t>
              </a:r>
            </a:p>
          </p:txBody>
        </p:sp>
        <p:sp>
          <p:nvSpPr>
            <p:cNvPr id="18" name="Rectangle 17">
              <a:extLst>
                <a:ext uri="{FF2B5EF4-FFF2-40B4-BE49-F238E27FC236}">
                  <a16:creationId xmlns:a16="http://schemas.microsoft.com/office/drawing/2014/main" id="{2031CDBA-34B6-4326-9C9B-19F12058FEC9}"/>
                </a:ext>
              </a:extLst>
            </p:cNvPr>
            <p:cNvSpPr/>
            <p:nvPr/>
          </p:nvSpPr>
          <p:spPr>
            <a:xfrm>
              <a:off x="4310430"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“D”</a:t>
              </a:r>
            </a:p>
          </p:txBody>
        </p:sp>
      </p:grpSp>
      <p:sp>
        <p:nvSpPr>
          <p:cNvPr id="2" name="Title 1">
            <a:extLst>
              <a:ext uri="{FF2B5EF4-FFF2-40B4-BE49-F238E27FC236}">
                <a16:creationId xmlns:a16="http://schemas.microsoft.com/office/drawing/2014/main" id="{C497BC84-CB45-4604-95E3-45A2EB534E89}"/>
              </a:ext>
            </a:extLst>
          </p:cNvPr>
          <p:cNvSpPr>
            <a:spLocks noGrp="1"/>
          </p:cNvSpPr>
          <p:nvPr>
            <p:ph type="title"/>
          </p:nvPr>
        </p:nvSpPr>
        <p:spPr/>
        <p:txBody>
          <a:bodyPr/>
          <a:lstStyle/>
          <a:p>
            <a:r>
              <a:rPr lang="en-AU" dirty="0">
                <a:solidFill>
                  <a:srgbClr val="4472C4">
                    <a:lumMod val="50000"/>
                  </a:srgbClr>
                </a:solidFill>
              </a:rPr>
              <a:t>Recursive Data Structures</a:t>
            </a:r>
            <a:br>
              <a:rPr lang="en-AU" dirty="0">
                <a:solidFill>
                  <a:srgbClr val="4472C4">
                    <a:lumMod val="50000"/>
                  </a:srgbClr>
                </a:solidFill>
              </a:rPr>
            </a:br>
            <a:r>
              <a:rPr lang="en-AU" sz="2800" dirty="0">
                <a:solidFill>
                  <a:srgbClr val="4472C4">
                    <a:lumMod val="75000"/>
                  </a:srgbClr>
                </a:solidFill>
              </a:rPr>
              <a:t>Immutable Linked Lists</a:t>
            </a:r>
            <a:endParaRPr lang="en-AU" dirty="0"/>
          </a:p>
        </p:txBody>
      </p:sp>
      <p:grpSp>
        <p:nvGrpSpPr>
          <p:cNvPr id="25" name="Group 24">
            <a:extLst>
              <a:ext uri="{FF2B5EF4-FFF2-40B4-BE49-F238E27FC236}">
                <a16:creationId xmlns:a16="http://schemas.microsoft.com/office/drawing/2014/main" id="{4CF8B7B5-E3B2-49CB-B142-08B425200A4E}"/>
              </a:ext>
            </a:extLst>
          </p:cNvPr>
          <p:cNvGrpSpPr/>
          <p:nvPr/>
        </p:nvGrpSpPr>
        <p:grpSpPr>
          <a:xfrm>
            <a:off x="5534397" y="2876577"/>
            <a:ext cx="6097130" cy="2547683"/>
            <a:chOff x="5534397" y="2876577"/>
            <a:chExt cx="6097130" cy="2547683"/>
          </a:xfrm>
        </p:grpSpPr>
        <p:sp>
          <p:nvSpPr>
            <p:cNvPr id="13" name="Rectangle 12">
              <a:extLst>
                <a:ext uri="{FF2B5EF4-FFF2-40B4-BE49-F238E27FC236}">
                  <a16:creationId xmlns:a16="http://schemas.microsoft.com/office/drawing/2014/main" id="{B49C2A04-6C89-4A54-BCDD-E4AF2149C3C4}"/>
                </a:ext>
              </a:extLst>
            </p:cNvPr>
            <p:cNvSpPr/>
            <p:nvPr/>
          </p:nvSpPr>
          <p:spPr>
            <a:xfrm>
              <a:off x="5534397" y="2876578"/>
              <a:ext cx="1257546" cy="2547682"/>
            </a:xfrm>
            <a:prstGeom prst="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5">
                      <a:lumMod val="50000"/>
                    </a:schemeClr>
                  </a:solidFill>
                </a:rPr>
                <a:t>Item</a:t>
              </a:r>
            </a:p>
          </p:txBody>
        </p:sp>
        <p:sp>
          <p:nvSpPr>
            <p:cNvPr id="14" name="Rectangle 13">
              <a:extLst>
                <a:ext uri="{FF2B5EF4-FFF2-40B4-BE49-F238E27FC236}">
                  <a16:creationId xmlns:a16="http://schemas.microsoft.com/office/drawing/2014/main" id="{49821162-6284-45EF-9CAC-C2E7D0220795}"/>
                </a:ext>
              </a:extLst>
            </p:cNvPr>
            <p:cNvSpPr/>
            <p:nvPr/>
          </p:nvSpPr>
          <p:spPr>
            <a:xfrm>
              <a:off x="6797154" y="2876577"/>
              <a:ext cx="4834373" cy="2547683"/>
            </a:xfrm>
            <a:prstGeom prst="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5">
                      <a:lumMod val="50000"/>
                    </a:schemeClr>
                  </a:solidFill>
                </a:rPr>
                <a:t>Rest of List</a:t>
              </a:r>
            </a:p>
          </p:txBody>
        </p:sp>
        <p:sp>
          <p:nvSpPr>
            <p:cNvPr id="15" name="Rectangle 14">
              <a:extLst>
                <a:ext uri="{FF2B5EF4-FFF2-40B4-BE49-F238E27FC236}">
                  <a16:creationId xmlns:a16="http://schemas.microsoft.com/office/drawing/2014/main" id="{B65BD3F5-C61D-48D9-A190-A730C3BC9782}"/>
                </a:ext>
              </a:extLst>
            </p:cNvPr>
            <p:cNvSpPr/>
            <p:nvPr/>
          </p:nvSpPr>
          <p:spPr>
            <a:xfrm>
              <a:off x="5841410"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“C”</a:t>
              </a:r>
            </a:p>
          </p:txBody>
        </p:sp>
      </p:grpSp>
      <p:grpSp>
        <p:nvGrpSpPr>
          <p:cNvPr id="24" name="Group 23">
            <a:extLst>
              <a:ext uri="{FF2B5EF4-FFF2-40B4-BE49-F238E27FC236}">
                <a16:creationId xmlns:a16="http://schemas.microsoft.com/office/drawing/2014/main" id="{D7B7A680-603B-4394-ADF6-72DCB0193AFC}"/>
              </a:ext>
            </a:extLst>
          </p:cNvPr>
          <p:cNvGrpSpPr/>
          <p:nvPr/>
        </p:nvGrpSpPr>
        <p:grpSpPr>
          <a:xfrm>
            <a:off x="7059038" y="3303475"/>
            <a:ext cx="4310116" cy="1828177"/>
            <a:chOff x="7059038" y="3303475"/>
            <a:chExt cx="4310116" cy="1828177"/>
          </a:xfrm>
        </p:grpSpPr>
        <p:sp>
          <p:nvSpPr>
            <p:cNvPr id="8" name="Rectangle 7">
              <a:extLst>
                <a:ext uri="{FF2B5EF4-FFF2-40B4-BE49-F238E27FC236}">
                  <a16:creationId xmlns:a16="http://schemas.microsoft.com/office/drawing/2014/main" id="{F6B80E2E-A5C8-49B8-A32C-183D8A79FD3C}"/>
                </a:ext>
              </a:extLst>
            </p:cNvPr>
            <p:cNvSpPr/>
            <p:nvPr/>
          </p:nvSpPr>
          <p:spPr>
            <a:xfrm>
              <a:off x="7059038" y="3303475"/>
              <a:ext cx="1257546" cy="1828176"/>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2">
                      <a:lumMod val="75000"/>
                    </a:schemeClr>
                  </a:solidFill>
                </a:rPr>
                <a:t>Item</a:t>
              </a:r>
            </a:p>
          </p:txBody>
        </p:sp>
        <p:sp>
          <p:nvSpPr>
            <p:cNvPr id="9" name="Rectangle 8">
              <a:extLst>
                <a:ext uri="{FF2B5EF4-FFF2-40B4-BE49-F238E27FC236}">
                  <a16:creationId xmlns:a16="http://schemas.microsoft.com/office/drawing/2014/main" id="{D35F1C82-B64A-4E0F-87F8-B65554AE1103}"/>
                </a:ext>
              </a:extLst>
            </p:cNvPr>
            <p:cNvSpPr/>
            <p:nvPr/>
          </p:nvSpPr>
          <p:spPr>
            <a:xfrm>
              <a:off x="8316584" y="3303475"/>
              <a:ext cx="3052570" cy="1828177"/>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2">
                      <a:lumMod val="75000"/>
                    </a:schemeClr>
                  </a:solidFill>
                </a:rPr>
                <a:t>Rest of List</a:t>
              </a:r>
            </a:p>
          </p:txBody>
        </p:sp>
        <p:sp>
          <p:nvSpPr>
            <p:cNvPr id="10" name="Rectangle 9">
              <a:extLst>
                <a:ext uri="{FF2B5EF4-FFF2-40B4-BE49-F238E27FC236}">
                  <a16:creationId xmlns:a16="http://schemas.microsoft.com/office/drawing/2014/main" id="{E1F7D6B9-5E61-4D66-A212-77501E91FE1C}"/>
                </a:ext>
              </a:extLst>
            </p:cNvPr>
            <p:cNvSpPr/>
            <p:nvPr/>
          </p:nvSpPr>
          <p:spPr>
            <a:xfrm>
              <a:off x="7340340" y="4058935"/>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“B”</a:t>
              </a:r>
            </a:p>
          </p:txBody>
        </p:sp>
      </p:grpSp>
      <p:grpSp>
        <p:nvGrpSpPr>
          <p:cNvPr id="20" name="Group 19">
            <a:extLst>
              <a:ext uri="{FF2B5EF4-FFF2-40B4-BE49-F238E27FC236}">
                <a16:creationId xmlns:a16="http://schemas.microsoft.com/office/drawing/2014/main" id="{E27E2610-E29A-423F-BC7B-FC8B877EDD65}"/>
              </a:ext>
            </a:extLst>
          </p:cNvPr>
          <p:cNvGrpSpPr/>
          <p:nvPr/>
        </p:nvGrpSpPr>
        <p:grpSpPr>
          <a:xfrm>
            <a:off x="8578957" y="3682229"/>
            <a:ext cx="2509781" cy="1181912"/>
            <a:chOff x="8578957" y="3682229"/>
            <a:chExt cx="2509781" cy="1181912"/>
          </a:xfrm>
        </p:grpSpPr>
        <p:sp>
          <p:nvSpPr>
            <p:cNvPr id="5" name="Rectangle 4">
              <a:extLst>
                <a:ext uri="{FF2B5EF4-FFF2-40B4-BE49-F238E27FC236}">
                  <a16:creationId xmlns:a16="http://schemas.microsoft.com/office/drawing/2014/main" id="{D08FC3A4-FBE4-464B-ABE8-A286A9AF4E2C}"/>
                </a:ext>
              </a:extLst>
            </p:cNvPr>
            <p:cNvSpPr/>
            <p:nvPr/>
          </p:nvSpPr>
          <p:spPr>
            <a:xfrm>
              <a:off x="8578957" y="3682229"/>
              <a:ext cx="1257546" cy="1181912"/>
            </a:xfrm>
            <a:prstGeom prst="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6">
                      <a:lumMod val="50000"/>
                    </a:schemeClr>
                  </a:solidFill>
                </a:rPr>
                <a:t>Item</a:t>
              </a:r>
            </a:p>
          </p:txBody>
        </p:sp>
        <p:sp>
          <p:nvSpPr>
            <p:cNvPr id="6" name="Rectangle 5">
              <a:extLst>
                <a:ext uri="{FF2B5EF4-FFF2-40B4-BE49-F238E27FC236}">
                  <a16:creationId xmlns:a16="http://schemas.microsoft.com/office/drawing/2014/main" id="{C4EDA826-0196-45CA-86A4-F999728FA5A1}"/>
                </a:ext>
              </a:extLst>
            </p:cNvPr>
            <p:cNvSpPr/>
            <p:nvPr/>
          </p:nvSpPr>
          <p:spPr>
            <a:xfrm>
              <a:off x="9831192" y="3682229"/>
              <a:ext cx="1257546" cy="1181912"/>
            </a:xfrm>
            <a:prstGeom prst="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6">
                      <a:lumMod val="50000"/>
                    </a:schemeClr>
                  </a:solidFill>
                </a:rPr>
                <a:t>Rest of List</a:t>
              </a:r>
            </a:p>
          </p:txBody>
        </p:sp>
        <p:sp>
          <p:nvSpPr>
            <p:cNvPr id="7" name="Rectangle 6">
              <a:extLst>
                <a:ext uri="{FF2B5EF4-FFF2-40B4-BE49-F238E27FC236}">
                  <a16:creationId xmlns:a16="http://schemas.microsoft.com/office/drawing/2014/main" id="{7D2A87D0-446E-427E-87DF-8F42E566CC68}"/>
                </a:ext>
              </a:extLst>
            </p:cNvPr>
            <p:cNvSpPr/>
            <p:nvPr/>
          </p:nvSpPr>
          <p:spPr>
            <a:xfrm>
              <a:off x="8854948"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“A”</a:t>
              </a:r>
            </a:p>
          </p:txBody>
        </p:sp>
      </p:grpSp>
      <p:pic>
        <p:nvPicPr>
          <p:cNvPr id="12" name="Picture 11">
            <a:extLst>
              <a:ext uri="{FF2B5EF4-FFF2-40B4-BE49-F238E27FC236}">
                <a16:creationId xmlns:a16="http://schemas.microsoft.com/office/drawing/2014/main" id="{EC934CBC-27BB-4BCE-B1F0-01C638E62058}"/>
              </a:ext>
            </a:extLst>
          </p:cNvPr>
          <p:cNvPicPr>
            <a:picLocks noChangeAspect="1"/>
          </p:cNvPicPr>
          <p:nvPr/>
        </p:nvPicPr>
        <p:blipFill rotWithShape="1">
          <a:blip r:embed="rId3">
            <a:extLst>
              <a:ext uri="{28A0092B-C50C-407E-A947-70E740481C1C}">
                <a14:useLocalDpi xmlns:a14="http://schemas.microsoft.com/office/drawing/2010/main" val="0"/>
              </a:ext>
            </a:extLst>
          </a:blip>
          <a:srcRect b="16768"/>
          <a:stretch/>
        </p:blipFill>
        <p:spPr>
          <a:xfrm>
            <a:off x="312821" y="2079617"/>
            <a:ext cx="3550028" cy="3947557"/>
          </a:xfrm>
          <a:prstGeom prst="rect">
            <a:avLst/>
          </a:prstGeom>
        </p:spPr>
      </p:pic>
    </p:spTree>
    <p:extLst>
      <p:ext uri="{BB962C8B-B14F-4D97-AF65-F5344CB8AC3E}">
        <p14:creationId xmlns:p14="http://schemas.microsoft.com/office/powerpoint/2010/main" val="320351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250"/>
                                        <p:tgtEl>
                                          <p:spTgt spid="2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50"/>
                                        <p:tgtEl>
                                          <p:spTgt spid="2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B15A-2344-430B-A945-E4400B31A4CF}"/>
              </a:ext>
            </a:extLst>
          </p:cNvPr>
          <p:cNvSpPr>
            <a:spLocks noGrp="1"/>
          </p:cNvSpPr>
          <p:nvPr>
            <p:ph type="title"/>
          </p:nvPr>
        </p:nvSpPr>
        <p:spPr/>
        <p:txBody>
          <a:bodyPr/>
          <a:lstStyle/>
          <a:p>
            <a:r>
              <a:rPr lang="en-AU" dirty="0"/>
              <a:t>Recursion</a:t>
            </a:r>
            <a:br>
              <a:rPr lang="en-AU" dirty="0"/>
            </a:br>
            <a:r>
              <a:rPr lang="en-AU" sz="2800" dirty="0">
                <a:solidFill>
                  <a:srgbClr val="4472C4">
                    <a:lumMod val="75000"/>
                  </a:srgbClr>
                </a:solidFill>
              </a:rPr>
              <a:t>Summing an immutable list</a:t>
            </a:r>
            <a:endParaRPr lang="en-AU" dirty="0"/>
          </a:p>
        </p:txBody>
      </p:sp>
      <p:sp>
        <p:nvSpPr>
          <p:cNvPr id="4" name="Rectangle 3">
            <a:extLst>
              <a:ext uri="{FF2B5EF4-FFF2-40B4-BE49-F238E27FC236}">
                <a16:creationId xmlns:a16="http://schemas.microsoft.com/office/drawing/2014/main" id="{D4DE8A9E-F264-4260-B661-CC74C7AB4A6E}"/>
              </a:ext>
            </a:extLst>
          </p:cNvPr>
          <p:cNvSpPr/>
          <p:nvPr/>
        </p:nvSpPr>
        <p:spPr>
          <a:xfrm>
            <a:off x="290866" y="1863508"/>
            <a:ext cx="5726476" cy="1200329"/>
          </a:xfrm>
          <a:prstGeom prst="rect">
            <a:avLst/>
          </a:prstGeom>
        </p:spPr>
        <p:txBody>
          <a:bodyPr wrap="square">
            <a:spAutoFit/>
          </a:bodyPr>
          <a:lstStyle/>
          <a:p>
            <a:r>
              <a:rPr lang="en-AU" dirty="0">
                <a:solidFill>
                  <a:srgbClr val="8F4E8B"/>
                </a:solidFill>
                <a:latin typeface="Consolas" panose="020B0609020204030204" pitchFamily="49" charset="0"/>
              </a:rPr>
              <a:t>let rec </a:t>
            </a:r>
            <a:r>
              <a:rPr lang="en-AU" dirty="0">
                <a:solidFill>
                  <a:schemeClr val="accent5"/>
                </a:solidFill>
                <a:latin typeface="Consolas" panose="020B0609020204030204" pitchFamily="49" charset="0"/>
              </a:rPr>
              <a:t>sum</a:t>
            </a:r>
            <a:r>
              <a:rPr lang="en-AU" dirty="0">
                <a:latin typeface="Consolas" panose="020B0609020204030204" pitchFamily="49" charset="0"/>
              </a:rPr>
              <a:t>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r>
              <a:rPr lang="en-AU" dirty="0">
                <a:latin typeface="Consolas" panose="020B0609020204030204" pitchFamily="49" charset="0"/>
              </a:rPr>
              <a:t> head + </a:t>
            </a:r>
            <a:r>
              <a:rPr lang="en-AU" dirty="0">
                <a:solidFill>
                  <a:schemeClr val="accent5"/>
                </a:solidFill>
                <a:latin typeface="Consolas" panose="020B0609020204030204" pitchFamily="49" charset="0"/>
              </a:rPr>
              <a:t>sum</a:t>
            </a:r>
            <a:r>
              <a:rPr lang="en-AU" dirty="0">
                <a:latin typeface="Consolas" panose="020B0609020204030204" pitchFamily="49" charset="0"/>
              </a:rPr>
              <a:t>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r>
              <a:rPr lang="en-AU" dirty="0">
                <a:latin typeface="Consolas" panose="020B0609020204030204" pitchFamily="49" charset="0"/>
              </a:rPr>
              <a:t> 0</a:t>
            </a:r>
          </a:p>
        </p:txBody>
      </p:sp>
      <p:sp>
        <p:nvSpPr>
          <p:cNvPr id="5" name="TextBox 4">
            <a:extLst>
              <a:ext uri="{FF2B5EF4-FFF2-40B4-BE49-F238E27FC236}">
                <a16:creationId xmlns:a16="http://schemas.microsoft.com/office/drawing/2014/main" id="{5EF964AE-8216-4E2D-B992-D743CEE6D36D}"/>
              </a:ext>
            </a:extLst>
          </p:cNvPr>
          <p:cNvSpPr txBox="1"/>
          <p:nvPr/>
        </p:nvSpPr>
        <p:spPr>
          <a:xfrm>
            <a:off x="6713726" y="1863508"/>
            <a:ext cx="3097323" cy="3416320"/>
          </a:xfrm>
          <a:prstGeom prst="rect">
            <a:avLst/>
          </a:prstGeom>
          <a:noFill/>
        </p:spPr>
        <p:txBody>
          <a:bodyPr wrap="none" rtlCol="0">
            <a:spAutoFit/>
          </a:bodyPr>
          <a:lstStyle/>
          <a:p>
            <a:r>
              <a:rPr lang="en-AU" dirty="0">
                <a:latin typeface="Consolas" panose="020B0609020204030204" pitchFamily="49" charset="0"/>
              </a:rPr>
              <a:t>sum [ 1 .. 3 ]</a:t>
            </a:r>
          </a:p>
          <a:p>
            <a:r>
              <a:rPr lang="en-AU" dirty="0">
                <a:latin typeface="Consolas" panose="020B0609020204030204" pitchFamily="49" charset="0"/>
              </a:rPr>
              <a:t>sum (1 :: 2 :: 3 :: [])</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sum (2 :: 3 :: [])</a:t>
            </a:r>
            <a:br>
              <a:rPr lang="en-AU" dirty="0">
                <a:latin typeface="Consolas" panose="020B0609020204030204" pitchFamily="49" charset="0"/>
              </a:rPr>
            </a:br>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sum (3 :: [])</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sum []</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0</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6</a:t>
            </a:r>
          </a:p>
        </p:txBody>
      </p:sp>
      <p:pic>
        <p:nvPicPr>
          <p:cNvPr id="8" name="Picture 7">
            <a:extLst>
              <a:ext uri="{FF2B5EF4-FFF2-40B4-BE49-F238E27FC236}">
                <a16:creationId xmlns:a16="http://schemas.microsoft.com/office/drawing/2014/main" id="{784B9461-CA9C-4FFC-808B-E7D62B231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625" y="3531623"/>
            <a:ext cx="3304457" cy="2478343"/>
          </a:xfrm>
          <a:prstGeom prst="rect">
            <a:avLst/>
          </a:prstGeom>
        </p:spPr>
      </p:pic>
      <p:sp>
        <p:nvSpPr>
          <p:cNvPr id="6" name="Rectangle 5">
            <a:extLst>
              <a:ext uri="{FF2B5EF4-FFF2-40B4-BE49-F238E27FC236}">
                <a16:creationId xmlns:a16="http://schemas.microsoft.com/office/drawing/2014/main" id="{5B98C986-A783-4981-B979-83E160E0402B}"/>
              </a:ext>
            </a:extLst>
          </p:cNvPr>
          <p:cNvSpPr/>
          <p:nvPr/>
        </p:nvSpPr>
        <p:spPr>
          <a:xfrm>
            <a:off x="808494" y="2463672"/>
            <a:ext cx="1984402"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8BE50CC9-05E9-4776-80E2-26248A658257}"/>
              </a:ext>
            </a:extLst>
          </p:cNvPr>
          <p:cNvSpPr/>
          <p:nvPr/>
        </p:nvSpPr>
        <p:spPr>
          <a:xfrm>
            <a:off x="808492" y="2737321"/>
            <a:ext cx="1984403"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7B69F32-AEA8-42B7-99BC-D00A41103A6E}"/>
              </a:ext>
            </a:extLst>
          </p:cNvPr>
          <p:cNvSpPr/>
          <p:nvPr/>
        </p:nvSpPr>
        <p:spPr>
          <a:xfrm>
            <a:off x="2802833" y="2463672"/>
            <a:ext cx="1984402"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A2A561D2-3070-41AD-B8FC-FB2F0881B804}"/>
              </a:ext>
            </a:extLst>
          </p:cNvPr>
          <p:cNvSpPr/>
          <p:nvPr/>
        </p:nvSpPr>
        <p:spPr>
          <a:xfrm>
            <a:off x="2802832" y="2734572"/>
            <a:ext cx="1984402"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51180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10" presetClass="exit" presetSubtype="0" fill="hold" grpId="1" nodeType="with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50"/>
                                        <p:tgtEl>
                                          <p:spTgt spid="10"/>
                                        </p:tgtEl>
                                      </p:cBhvr>
                                    </p:animEffect>
                                  </p:childTnLst>
                                </p:cTn>
                              </p:par>
                              <p:par>
                                <p:cTn id="26" presetID="10" presetClass="exit" presetSubtype="0" fill="hold" grpId="1" nodeType="withEffect">
                                  <p:stCondLst>
                                    <p:cond delay="0"/>
                                  </p:stCondLst>
                                  <p:childTnLst>
                                    <p:animEffect transition="out" filter="fade">
                                      <p:cBhvr>
                                        <p:cTn id="27" dur="250"/>
                                        <p:tgtEl>
                                          <p:spTgt spid="7"/>
                                        </p:tgtEl>
                                      </p:cBhvr>
                                    </p:animEffect>
                                    <p:set>
                                      <p:cBhvr>
                                        <p:cTn id="28" dur="1" fill="hold">
                                          <p:stCondLst>
                                            <p:cond delay="24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par>
                                <p:cTn id="34" presetID="10" presetClass="exit" presetSubtype="0" fill="hold" grpId="1" nodeType="withEffect">
                                  <p:stCondLst>
                                    <p:cond delay="0"/>
                                  </p:stCondLst>
                                  <p:childTnLst>
                                    <p:animEffect transition="out" filter="fade">
                                      <p:cBhvr>
                                        <p:cTn id="35" dur="250"/>
                                        <p:tgtEl>
                                          <p:spTgt spid="10"/>
                                        </p:tgtEl>
                                      </p:cBhvr>
                                    </p:animEffect>
                                    <p:set>
                                      <p:cBhvr>
                                        <p:cTn id="36" dur="1" fill="hold">
                                          <p:stCondLst>
                                            <p:cond delay="249"/>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animEffect transition="in" filter="fade">
                                      <p:cBhvr>
                                        <p:cTn id="41" dur="250"/>
                                        <p:tgtEl>
                                          <p:spTgt spid="5">
                                            <p:txEl>
                                              <p:pRg st="0" end="0"/>
                                            </p:txEl>
                                          </p:spTgt>
                                        </p:tgtEl>
                                      </p:cBhvr>
                                    </p:animEffect>
                                  </p:childTnLst>
                                </p:cTn>
                              </p:par>
                              <p:par>
                                <p:cTn id="42" presetID="10" presetClass="exit" presetSubtype="0" fill="hold" grpId="1" nodeType="withEffect">
                                  <p:stCondLst>
                                    <p:cond delay="0"/>
                                  </p:stCondLst>
                                  <p:childTnLst>
                                    <p:animEffect transition="out" filter="fade">
                                      <p:cBhvr>
                                        <p:cTn id="43" dur="250"/>
                                        <p:tgtEl>
                                          <p:spTgt spid="11"/>
                                        </p:tgtEl>
                                      </p:cBhvr>
                                    </p:animEffect>
                                    <p:set>
                                      <p:cBhvr>
                                        <p:cTn id="44" dur="1" fill="hold">
                                          <p:stCondLst>
                                            <p:cond delay="249"/>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animEffect transition="in" filter="fade">
                                      <p:cBhvr>
                                        <p:cTn id="49" dur="250"/>
                                        <p:tgtEl>
                                          <p:spTgt spid="5">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
                                            <p:txEl>
                                              <p:pRg st="3" end="3"/>
                                            </p:txEl>
                                          </p:spTgt>
                                        </p:tgtEl>
                                        <p:attrNameLst>
                                          <p:attrName>style.visibility</p:attrName>
                                        </p:attrNameLst>
                                      </p:cBhvr>
                                      <p:to>
                                        <p:strVal val="visible"/>
                                      </p:to>
                                    </p:set>
                                    <p:animEffect transition="in" filter="fade">
                                      <p:cBhvr>
                                        <p:cTn id="54" dur="250"/>
                                        <p:tgtEl>
                                          <p:spTgt spid="5">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xEl>
                                              <p:pRg st="4" end="4"/>
                                            </p:txEl>
                                          </p:spTgt>
                                        </p:tgtEl>
                                        <p:attrNameLst>
                                          <p:attrName>style.visibility</p:attrName>
                                        </p:attrNameLst>
                                      </p:cBhvr>
                                      <p:to>
                                        <p:strVal val="visible"/>
                                      </p:to>
                                    </p:set>
                                    <p:animEffect transition="in" filter="fade">
                                      <p:cBhvr>
                                        <p:cTn id="59" dur="250"/>
                                        <p:tgtEl>
                                          <p:spTgt spid="5">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6" end="6"/>
                                            </p:txEl>
                                          </p:spTgt>
                                        </p:tgtEl>
                                        <p:attrNameLst>
                                          <p:attrName>style.visibility</p:attrName>
                                        </p:attrNameLst>
                                      </p:cBhvr>
                                      <p:to>
                                        <p:strVal val="visible"/>
                                      </p:to>
                                    </p:set>
                                    <p:animEffect transition="in" filter="fade">
                                      <p:cBhvr>
                                        <p:cTn id="64" dur="250"/>
                                        <p:tgtEl>
                                          <p:spTgt spid="5">
                                            <p:txEl>
                                              <p:pRg st="6" end="6"/>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animEffect transition="in" filter="fade">
                                      <p:cBhvr>
                                        <p:cTn id="69" dur="250"/>
                                        <p:tgtEl>
                                          <p:spTgt spid="5">
                                            <p:txEl>
                                              <p:pRg st="8" end="8"/>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
                                            <p:txEl>
                                              <p:pRg st="10" end="10"/>
                                            </p:txEl>
                                          </p:spTgt>
                                        </p:tgtEl>
                                        <p:attrNameLst>
                                          <p:attrName>style.visibility</p:attrName>
                                        </p:attrNameLst>
                                      </p:cBhvr>
                                      <p:to>
                                        <p:strVal val="visible"/>
                                      </p:to>
                                    </p:set>
                                    <p:animEffect transition="in" filter="fade">
                                      <p:cBhvr>
                                        <p:cTn id="74" dur="250"/>
                                        <p:tgtEl>
                                          <p:spTgt spid="5">
                                            <p:txEl>
                                              <p:pRg st="10" end="1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6" grpId="0" animBg="1"/>
      <p:bldP spid="6" grpId="1" animBg="1"/>
      <p:bldP spid="7" grpId="0" animBg="1"/>
      <p:bldP spid="7" grpId="1" animBg="1"/>
      <p:bldP spid="10" grpId="0" animBg="1"/>
      <p:bldP spid="10" grpId="1" animBg="1"/>
      <p:bldP spid="11" grpId="0" animBg="1"/>
      <p:bldP spid="1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B15A-2344-430B-A945-E4400B31A4CF}"/>
              </a:ext>
            </a:extLst>
          </p:cNvPr>
          <p:cNvSpPr>
            <a:spLocks noGrp="1"/>
          </p:cNvSpPr>
          <p:nvPr>
            <p:ph type="title"/>
          </p:nvPr>
        </p:nvSpPr>
        <p:spPr/>
        <p:txBody>
          <a:bodyPr/>
          <a:lstStyle/>
          <a:p>
            <a:r>
              <a:rPr lang="en-AU" dirty="0"/>
              <a:t>Recursion</a:t>
            </a:r>
            <a:br>
              <a:rPr lang="en-AU" dirty="0"/>
            </a:br>
            <a:r>
              <a:rPr lang="en-AU" sz="2800" dirty="0">
                <a:solidFill>
                  <a:srgbClr val="4472C4">
                    <a:lumMod val="75000"/>
                  </a:srgbClr>
                </a:solidFill>
              </a:rPr>
              <a:t>Filtering an immutable list</a:t>
            </a:r>
            <a:endParaRPr lang="en-AU" dirty="0"/>
          </a:p>
        </p:txBody>
      </p:sp>
      <p:sp>
        <p:nvSpPr>
          <p:cNvPr id="4" name="Rectangle 3">
            <a:extLst>
              <a:ext uri="{FF2B5EF4-FFF2-40B4-BE49-F238E27FC236}">
                <a16:creationId xmlns:a16="http://schemas.microsoft.com/office/drawing/2014/main" id="{D4DE8A9E-F264-4260-B661-CC74C7AB4A6E}"/>
              </a:ext>
            </a:extLst>
          </p:cNvPr>
          <p:cNvSpPr/>
          <p:nvPr/>
        </p:nvSpPr>
        <p:spPr>
          <a:xfrm>
            <a:off x="290866" y="2136338"/>
            <a:ext cx="5726476" cy="2585323"/>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8F4E8B"/>
                </a:solidFill>
                <a:latin typeface="Consolas" panose="020B0609020204030204" pitchFamily="49" charset="0"/>
              </a:rPr>
              <a:t>rec</a:t>
            </a:r>
            <a:r>
              <a:rPr lang="en-AU" dirty="0">
                <a:latin typeface="Consolas" panose="020B0609020204030204" pitchFamily="49" charset="0"/>
              </a:rPr>
              <a:t> </a:t>
            </a:r>
            <a:r>
              <a:rPr lang="en-AU" dirty="0">
                <a:solidFill>
                  <a:schemeClr val="accent5"/>
                </a:solidFill>
                <a:latin typeface="Consolas" panose="020B0609020204030204" pitchFamily="49" charset="0"/>
              </a:rPr>
              <a:t>filter</a:t>
            </a:r>
            <a:r>
              <a:rPr lang="en-AU" dirty="0">
                <a:latin typeface="Consolas" panose="020B0609020204030204" pitchFamily="49" charset="0"/>
              </a:rPr>
              <a:t> predicate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a:solidFill>
                  <a:srgbClr val="8F4E8B"/>
                </a:solidFill>
                <a:latin typeface="Consolas" panose="020B0609020204030204" pitchFamily="49" charset="0"/>
              </a:rPr>
              <a:t>if</a:t>
            </a:r>
            <a:r>
              <a:rPr lang="en-AU" dirty="0">
                <a:latin typeface="Consolas" panose="020B0609020204030204" pitchFamily="49" charset="0"/>
              </a:rPr>
              <a:t> predicate head </a:t>
            </a:r>
            <a:r>
              <a:rPr lang="en-AU" dirty="0">
                <a:solidFill>
                  <a:srgbClr val="8F4E8B"/>
                </a:solidFill>
                <a:latin typeface="Consolas" panose="020B0609020204030204" pitchFamily="49" charset="0"/>
              </a:rPr>
              <a:t>then</a:t>
            </a:r>
          </a:p>
          <a:p>
            <a:r>
              <a:rPr lang="en-AU" dirty="0">
                <a:latin typeface="Consolas" panose="020B0609020204030204" pitchFamily="49" charset="0"/>
              </a:rPr>
              <a:t>      head :: </a:t>
            </a:r>
            <a:r>
              <a:rPr lang="en-AU" dirty="0">
                <a:solidFill>
                  <a:schemeClr val="accent5"/>
                </a:solidFill>
                <a:latin typeface="Consolas" panose="020B0609020204030204" pitchFamily="49" charset="0"/>
              </a:rPr>
              <a:t>filter</a:t>
            </a:r>
            <a:r>
              <a:rPr lang="en-AU" dirty="0">
                <a:latin typeface="Consolas" panose="020B0609020204030204" pitchFamily="49" charset="0"/>
              </a:rPr>
              <a:t> predicate tail</a:t>
            </a:r>
          </a:p>
          <a:p>
            <a:r>
              <a:rPr lang="en-AU" dirty="0">
                <a:latin typeface="Consolas" panose="020B0609020204030204" pitchFamily="49" charset="0"/>
              </a:rPr>
              <a:t>    </a:t>
            </a:r>
            <a:r>
              <a:rPr lang="en-AU" dirty="0">
                <a:solidFill>
                  <a:srgbClr val="8F4E8B"/>
                </a:solidFill>
                <a:latin typeface="Consolas" panose="020B0609020204030204" pitchFamily="49" charset="0"/>
              </a:rPr>
              <a:t>else</a:t>
            </a:r>
          </a:p>
          <a:p>
            <a:r>
              <a:rPr lang="en-AU" dirty="0">
                <a:latin typeface="Consolas" panose="020B0609020204030204" pitchFamily="49" charset="0"/>
              </a:rPr>
              <a:t>      </a:t>
            </a:r>
            <a:r>
              <a:rPr lang="en-AU" dirty="0">
                <a:solidFill>
                  <a:schemeClr val="accent5"/>
                </a:solidFill>
                <a:latin typeface="Consolas" panose="020B0609020204030204" pitchFamily="49" charset="0"/>
              </a:rPr>
              <a:t>filter</a:t>
            </a:r>
            <a:r>
              <a:rPr lang="en-AU" dirty="0">
                <a:latin typeface="Consolas" panose="020B0609020204030204" pitchFamily="49" charset="0"/>
              </a:rPr>
              <a:t> predicate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p>
        </p:txBody>
      </p:sp>
      <p:sp>
        <p:nvSpPr>
          <p:cNvPr id="5" name="TextBox 4">
            <a:extLst>
              <a:ext uri="{FF2B5EF4-FFF2-40B4-BE49-F238E27FC236}">
                <a16:creationId xmlns:a16="http://schemas.microsoft.com/office/drawing/2014/main" id="{5EF964AE-8216-4E2D-B992-D743CEE6D36D}"/>
              </a:ext>
            </a:extLst>
          </p:cNvPr>
          <p:cNvSpPr txBox="1"/>
          <p:nvPr/>
        </p:nvSpPr>
        <p:spPr>
          <a:xfrm>
            <a:off x="6713726" y="2136338"/>
            <a:ext cx="4237057" cy="2862322"/>
          </a:xfrm>
          <a:prstGeom prst="rect">
            <a:avLst/>
          </a:prstGeom>
          <a:noFill/>
        </p:spPr>
        <p:txBody>
          <a:bodyPr wrap="none" rtlCol="0">
            <a:spAutoFit/>
          </a:bodyPr>
          <a:lstStyle/>
          <a:p>
            <a:r>
              <a:rPr lang="en-AU" dirty="0">
                <a:latin typeface="Consolas" panose="020B0609020204030204" pitchFamily="49" charset="0"/>
              </a:rPr>
              <a:t>filter </a:t>
            </a:r>
            <a:r>
              <a:rPr lang="en-AU" dirty="0" err="1">
                <a:latin typeface="Consolas" panose="020B0609020204030204" pitchFamily="49" charset="0"/>
              </a:rPr>
              <a:t>isOdd</a:t>
            </a:r>
            <a:r>
              <a:rPr lang="en-AU" dirty="0">
                <a:latin typeface="Consolas" panose="020B0609020204030204" pitchFamily="49" charset="0"/>
              </a:rPr>
              <a:t> [ 1 .. 3 ]</a:t>
            </a:r>
          </a:p>
          <a:p>
            <a:r>
              <a:rPr lang="en-AU" dirty="0">
                <a:latin typeface="Consolas" panose="020B0609020204030204" pitchFamily="49" charset="0"/>
              </a:rPr>
              <a:t>filter </a:t>
            </a:r>
            <a:r>
              <a:rPr lang="en-AU" dirty="0" err="1">
                <a:latin typeface="Consolas" panose="020B0609020204030204" pitchFamily="49" charset="0"/>
              </a:rPr>
              <a:t>isOdd</a:t>
            </a:r>
            <a:r>
              <a:rPr lang="en-AU" dirty="0">
                <a:latin typeface="Consolas" panose="020B0609020204030204" pitchFamily="49" charset="0"/>
              </a:rPr>
              <a:t> (1 :: 2 :: 3 :: [])</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filter </a:t>
            </a:r>
            <a:r>
              <a:rPr lang="en-AU" dirty="0" err="1">
                <a:solidFill>
                  <a:schemeClr val="accent1">
                    <a:lumMod val="75000"/>
                  </a:schemeClr>
                </a:solidFill>
                <a:latin typeface="Consolas" panose="020B0609020204030204" pitchFamily="49" charset="0"/>
              </a:rPr>
              <a:t>isOdd</a:t>
            </a:r>
            <a:r>
              <a:rPr lang="en-AU" dirty="0">
                <a:solidFill>
                  <a:schemeClr val="accent1">
                    <a:lumMod val="75000"/>
                  </a:schemeClr>
                </a:solidFill>
                <a:latin typeface="Consolas" panose="020B0609020204030204" pitchFamily="49" charset="0"/>
              </a:rPr>
              <a:t> (2 :: 3 :: [])</a:t>
            </a:r>
            <a:br>
              <a:rPr lang="en-AU" dirty="0">
                <a:latin typeface="Consolas" panose="020B0609020204030204" pitchFamily="49" charset="0"/>
              </a:rPr>
            </a:br>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6"/>
                </a:solidFill>
                <a:latin typeface="Consolas" panose="020B0609020204030204" pitchFamily="49" charset="0"/>
              </a:rPr>
              <a:t>filter </a:t>
            </a:r>
            <a:r>
              <a:rPr lang="en-AU" dirty="0" err="1">
                <a:solidFill>
                  <a:schemeClr val="accent6"/>
                </a:solidFill>
                <a:latin typeface="Consolas" panose="020B0609020204030204" pitchFamily="49" charset="0"/>
              </a:rPr>
              <a:t>isOdd</a:t>
            </a:r>
            <a:r>
              <a:rPr lang="en-AU" dirty="0">
                <a:solidFill>
                  <a:schemeClr val="accent6"/>
                </a:solidFill>
                <a:latin typeface="Consolas" panose="020B0609020204030204" pitchFamily="49" charset="0"/>
              </a:rPr>
              <a:t> (3 :: [])</a:t>
            </a:r>
            <a:endParaRPr lang="en-AU" dirty="0">
              <a:solidFill>
                <a:schemeClr val="accent1">
                  <a:lumMod val="75000"/>
                </a:schemeClr>
              </a:solidFill>
              <a:latin typeface="Consolas" panose="020B0609020204030204" pitchFamily="49" charset="0"/>
            </a:endParaRP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filter </a:t>
            </a:r>
            <a:r>
              <a:rPr lang="en-AU" dirty="0" err="1">
                <a:solidFill>
                  <a:schemeClr val="accent2">
                    <a:lumMod val="75000"/>
                  </a:schemeClr>
                </a:solidFill>
                <a:latin typeface="Consolas" panose="020B0609020204030204" pitchFamily="49" charset="0"/>
              </a:rPr>
              <a:t>isOdd</a:t>
            </a:r>
            <a:r>
              <a:rPr lang="en-AU" dirty="0">
                <a:solidFill>
                  <a:schemeClr val="accent2">
                    <a:lumMod val="75000"/>
                  </a:schemeClr>
                </a:solidFill>
                <a:latin typeface="Consolas" panose="020B0609020204030204" pitchFamily="49" charset="0"/>
              </a:rPr>
              <a:t> []</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a:t>
            </a:r>
            <a:endParaRPr lang="en-AU" dirty="0">
              <a:solidFill>
                <a:schemeClr val="accent1">
                  <a:lumMod val="75000"/>
                </a:schemeClr>
              </a:solidFill>
              <a:latin typeface="Consolas" panose="020B0609020204030204" pitchFamily="49" charset="0"/>
            </a:endParaRPr>
          </a:p>
        </p:txBody>
      </p:sp>
      <p:pic>
        <p:nvPicPr>
          <p:cNvPr id="6" name="Picture 5">
            <a:extLst>
              <a:ext uri="{FF2B5EF4-FFF2-40B4-BE49-F238E27FC236}">
                <a16:creationId xmlns:a16="http://schemas.microsoft.com/office/drawing/2014/main" id="{DBC80748-7384-4B2D-8E57-07F269B3C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368" y="4408676"/>
            <a:ext cx="3048000" cy="2066925"/>
          </a:xfrm>
          <a:prstGeom prst="rect">
            <a:avLst/>
          </a:prstGeom>
        </p:spPr>
      </p:pic>
      <p:sp>
        <p:nvSpPr>
          <p:cNvPr id="7" name="Rectangle 6">
            <a:extLst>
              <a:ext uri="{FF2B5EF4-FFF2-40B4-BE49-F238E27FC236}">
                <a16:creationId xmlns:a16="http://schemas.microsoft.com/office/drawing/2014/main" id="{B5A33692-73DC-43A3-83FE-0E08D7975E5A}"/>
              </a:ext>
            </a:extLst>
          </p:cNvPr>
          <p:cNvSpPr/>
          <p:nvPr/>
        </p:nvSpPr>
        <p:spPr>
          <a:xfrm>
            <a:off x="2226366" y="2176400"/>
            <a:ext cx="1212574"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TextBox 2">
            <a:extLst>
              <a:ext uri="{FF2B5EF4-FFF2-40B4-BE49-F238E27FC236}">
                <a16:creationId xmlns:a16="http://schemas.microsoft.com/office/drawing/2014/main" id="{483347F8-1D80-466C-A279-3A2A2002FF41}"/>
              </a:ext>
            </a:extLst>
          </p:cNvPr>
          <p:cNvSpPr txBox="1"/>
          <p:nvPr/>
        </p:nvSpPr>
        <p:spPr>
          <a:xfrm>
            <a:off x="2107134" y="1767006"/>
            <a:ext cx="1451038" cy="369332"/>
          </a:xfrm>
          <a:prstGeom prst="rect">
            <a:avLst/>
          </a:prstGeom>
          <a:noFill/>
        </p:spPr>
        <p:txBody>
          <a:bodyPr wrap="none" rtlCol="0">
            <a:spAutoFit/>
          </a:bodyPr>
          <a:lstStyle/>
          <a:p>
            <a:r>
              <a:rPr lang="en-AU" dirty="0">
                <a:solidFill>
                  <a:schemeClr val="accent6"/>
                </a:solidFill>
                <a:latin typeface="Consolas" panose="020B0609020204030204" pitchFamily="49" charset="0"/>
              </a:rPr>
              <a:t>'a -&gt; bool</a:t>
            </a:r>
          </a:p>
        </p:txBody>
      </p:sp>
      <p:sp>
        <p:nvSpPr>
          <p:cNvPr id="8" name="Rectangle 7">
            <a:extLst>
              <a:ext uri="{FF2B5EF4-FFF2-40B4-BE49-F238E27FC236}">
                <a16:creationId xmlns:a16="http://schemas.microsoft.com/office/drawing/2014/main" id="{7C9594FB-8A71-4AFD-8AA6-56D52E340735}"/>
              </a:ext>
            </a:extLst>
          </p:cNvPr>
          <p:cNvSpPr/>
          <p:nvPr/>
        </p:nvSpPr>
        <p:spPr>
          <a:xfrm>
            <a:off x="3488635" y="2176400"/>
            <a:ext cx="556591"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E41D132D-713A-46B5-BEFD-11BC333BCB0F}"/>
              </a:ext>
            </a:extLst>
          </p:cNvPr>
          <p:cNvSpPr/>
          <p:nvPr/>
        </p:nvSpPr>
        <p:spPr>
          <a:xfrm>
            <a:off x="838201" y="2726365"/>
            <a:ext cx="1596886"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53FFCF9F-52EB-4ACC-A626-B301BB8F6F26}"/>
              </a:ext>
            </a:extLst>
          </p:cNvPr>
          <p:cNvSpPr/>
          <p:nvPr/>
        </p:nvSpPr>
        <p:spPr>
          <a:xfrm>
            <a:off x="838201" y="3000272"/>
            <a:ext cx="3992216" cy="56787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17ADCC15-7E14-4967-A71A-A8326E7A83B7}"/>
              </a:ext>
            </a:extLst>
          </p:cNvPr>
          <p:cNvSpPr/>
          <p:nvPr/>
        </p:nvSpPr>
        <p:spPr>
          <a:xfrm>
            <a:off x="836545" y="3567499"/>
            <a:ext cx="3992216" cy="56787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B3D71E20-AFB7-4D9C-B0FD-1CE8795ABB28}"/>
              </a:ext>
            </a:extLst>
          </p:cNvPr>
          <p:cNvSpPr/>
          <p:nvPr/>
        </p:nvSpPr>
        <p:spPr>
          <a:xfrm>
            <a:off x="836545" y="4135374"/>
            <a:ext cx="708242" cy="567875"/>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442741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xit" presetSubtype="0" fill="hold" grpId="1" nodeType="withEffect">
                                  <p:stCondLst>
                                    <p:cond delay="0"/>
                                  </p:stCondLst>
                                  <p:childTnLst>
                                    <p:animEffect transition="out" filter="fade">
                                      <p:cBhvr>
                                        <p:cTn id="17" dur="250"/>
                                        <p:tgtEl>
                                          <p:spTgt spid="3"/>
                                        </p:tgtEl>
                                      </p:cBhvr>
                                    </p:animEffect>
                                    <p:set>
                                      <p:cBhvr>
                                        <p:cTn id="18" dur="1" fill="hold">
                                          <p:stCondLst>
                                            <p:cond delay="249"/>
                                          </p:stCondLst>
                                        </p:cTn>
                                        <p:tgtEl>
                                          <p:spTgt spid="3"/>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250"/>
                                        <p:tgtEl>
                                          <p:spTgt spid="7"/>
                                        </p:tgtEl>
                                      </p:cBhvr>
                                    </p:animEffect>
                                    <p:set>
                                      <p:cBhvr>
                                        <p:cTn id="21" dur="1" fill="hold">
                                          <p:stCondLst>
                                            <p:cond delay="24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par>
                                <p:cTn id="27" presetID="10" presetClass="exit" presetSubtype="0" fill="hold" grpId="1" nodeType="withEffect">
                                  <p:stCondLst>
                                    <p:cond delay="0"/>
                                  </p:stCondLst>
                                  <p:childTnLst>
                                    <p:animEffect transition="out" filter="fade">
                                      <p:cBhvr>
                                        <p:cTn id="28" dur="250"/>
                                        <p:tgtEl>
                                          <p:spTgt spid="8"/>
                                        </p:tgtEl>
                                      </p:cBhvr>
                                    </p:animEffect>
                                    <p:set>
                                      <p:cBhvr>
                                        <p:cTn id="29" dur="1" fill="hold">
                                          <p:stCondLst>
                                            <p:cond delay="24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10" presetClass="exit" presetSubtype="0" fill="hold" grpId="1" nodeType="withEffect">
                                  <p:stCondLst>
                                    <p:cond delay="0"/>
                                  </p:stCondLst>
                                  <p:childTnLst>
                                    <p:animEffect transition="out" filter="fade">
                                      <p:cBhvr>
                                        <p:cTn id="36" dur="250"/>
                                        <p:tgtEl>
                                          <p:spTgt spid="9"/>
                                        </p:tgtEl>
                                      </p:cBhvr>
                                    </p:animEffect>
                                    <p:set>
                                      <p:cBhvr>
                                        <p:cTn id="37" dur="1" fill="hold">
                                          <p:stCondLst>
                                            <p:cond delay="24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250"/>
                                        <p:tgtEl>
                                          <p:spTgt spid="11"/>
                                        </p:tgtEl>
                                      </p:cBhvr>
                                    </p:animEffect>
                                  </p:childTnLst>
                                </p:cTn>
                              </p:par>
                              <p:par>
                                <p:cTn id="43" presetID="10" presetClass="exit" presetSubtype="0" fill="hold" grpId="1" nodeType="withEffect">
                                  <p:stCondLst>
                                    <p:cond delay="0"/>
                                  </p:stCondLst>
                                  <p:childTnLst>
                                    <p:animEffect transition="out" filter="fade">
                                      <p:cBhvr>
                                        <p:cTn id="44" dur="250"/>
                                        <p:tgtEl>
                                          <p:spTgt spid="10"/>
                                        </p:tgtEl>
                                      </p:cBhvr>
                                    </p:animEffect>
                                    <p:set>
                                      <p:cBhvr>
                                        <p:cTn id="45" dur="1" fill="hold">
                                          <p:stCondLst>
                                            <p:cond delay="24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250"/>
                                        <p:tgtEl>
                                          <p:spTgt spid="12"/>
                                        </p:tgtEl>
                                      </p:cBhvr>
                                    </p:animEffect>
                                  </p:childTnLst>
                                </p:cTn>
                              </p:par>
                              <p:par>
                                <p:cTn id="51" presetID="10" presetClass="exit" presetSubtype="0" fill="hold" grpId="1" nodeType="withEffect">
                                  <p:stCondLst>
                                    <p:cond delay="0"/>
                                  </p:stCondLst>
                                  <p:childTnLst>
                                    <p:animEffect transition="out" filter="fade">
                                      <p:cBhvr>
                                        <p:cTn id="52" dur="250"/>
                                        <p:tgtEl>
                                          <p:spTgt spid="11"/>
                                        </p:tgtEl>
                                      </p:cBhvr>
                                    </p:animEffect>
                                    <p:set>
                                      <p:cBhvr>
                                        <p:cTn id="53" dur="1" fill="hold">
                                          <p:stCondLst>
                                            <p:cond delay="249"/>
                                          </p:stCondLst>
                                        </p:cTn>
                                        <p:tgtEl>
                                          <p:spTgt spid="1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fade">
                                      <p:cBhvr>
                                        <p:cTn id="58" dur="250"/>
                                        <p:tgtEl>
                                          <p:spTgt spid="5">
                                            <p:txEl>
                                              <p:pRg st="0" end="0"/>
                                            </p:txEl>
                                          </p:spTgt>
                                        </p:tgtEl>
                                      </p:cBhvr>
                                    </p:animEffect>
                                  </p:childTnLst>
                                </p:cTn>
                              </p:par>
                              <p:par>
                                <p:cTn id="59" presetID="10" presetClass="exit" presetSubtype="0" fill="hold" grpId="1" nodeType="withEffect">
                                  <p:stCondLst>
                                    <p:cond delay="0"/>
                                  </p:stCondLst>
                                  <p:childTnLst>
                                    <p:animEffect transition="out" filter="fade">
                                      <p:cBhvr>
                                        <p:cTn id="60" dur="250"/>
                                        <p:tgtEl>
                                          <p:spTgt spid="12"/>
                                        </p:tgtEl>
                                      </p:cBhvr>
                                    </p:animEffect>
                                    <p:set>
                                      <p:cBhvr>
                                        <p:cTn id="61" dur="1" fill="hold">
                                          <p:stCondLst>
                                            <p:cond delay="249"/>
                                          </p:stCondLst>
                                        </p:cTn>
                                        <p:tgtEl>
                                          <p:spTgt spid="1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
                                            <p:txEl>
                                              <p:pRg st="1" end="1"/>
                                            </p:txEl>
                                          </p:spTgt>
                                        </p:tgtEl>
                                        <p:attrNameLst>
                                          <p:attrName>style.visibility</p:attrName>
                                        </p:attrNameLst>
                                      </p:cBhvr>
                                      <p:to>
                                        <p:strVal val="visible"/>
                                      </p:to>
                                    </p:set>
                                    <p:animEffect transition="in" filter="fade">
                                      <p:cBhvr>
                                        <p:cTn id="66" dur="250"/>
                                        <p:tgtEl>
                                          <p:spTgt spid="5">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txEl>
                                              <p:pRg st="3" end="3"/>
                                            </p:txEl>
                                          </p:spTgt>
                                        </p:tgtEl>
                                        <p:attrNameLst>
                                          <p:attrName>style.visibility</p:attrName>
                                        </p:attrNameLst>
                                      </p:cBhvr>
                                      <p:to>
                                        <p:strVal val="visible"/>
                                      </p:to>
                                    </p:set>
                                    <p:animEffect transition="in" filter="fade">
                                      <p:cBhvr>
                                        <p:cTn id="71" dur="250"/>
                                        <p:tgtEl>
                                          <p:spTgt spid="5">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
                                            <p:txEl>
                                              <p:pRg st="4" end="4"/>
                                            </p:txEl>
                                          </p:spTgt>
                                        </p:tgtEl>
                                        <p:attrNameLst>
                                          <p:attrName>style.visibility</p:attrName>
                                        </p:attrNameLst>
                                      </p:cBhvr>
                                      <p:to>
                                        <p:strVal val="visible"/>
                                      </p:to>
                                    </p:set>
                                    <p:animEffect transition="in" filter="fade">
                                      <p:cBhvr>
                                        <p:cTn id="76" dur="250"/>
                                        <p:tgtEl>
                                          <p:spTgt spid="5">
                                            <p:txEl>
                                              <p:pRg st="4" end="4"/>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
                                            <p:txEl>
                                              <p:pRg st="6" end="6"/>
                                            </p:txEl>
                                          </p:spTgt>
                                        </p:tgtEl>
                                        <p:attrNameLst>
                                          <p:attrName>style.visibility</p:attrName>
                                        </p:attrNameLst>
                                      </p:cBhvr>
                                      <p:to>
                                        <p:strVal val="visible"/>
                                      </p:to>
                                    </p:set>
                                    <p:animEffect transition="in" filter="fade">
                                      <p:cBhvr>
                                        <p:cTn id="81" dur="250"/>
                                        <p:tgtEl>
                                          <p:spTgt spid="5">
                                            <p:txEl>
                                              <p:pRg st="6" end="6"/>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
                                            <p:txEl>
                                              <p:pRg st="8" end="8"/>
                                            </p:txEl>
                                          </p:spTgt>
                                        </p:tgtEl>
                                        <p:attrNameLst>
                                          <p:attrName>style.visibility</p:attrName>
                                        </p:attrNameLst>
                                      </p:cBhvr>
                                      <p:to>
                                        <p:strVal val="visible"/>
                                      </p:to>
                                    </p:set>
                                    <p:animEffect transition="in" filter="fade">
                                      <p:cBhvr>
                                        <p:cTn id="86" dur="250"/>
                                        <p:tgtEl>
                                          <p:spTgt spid="5">
                                            <p:txEl>
                                              <p:pRg st="8" end="8"/>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P spid="7" grpId="1" animBg="1"/>
      <p:bldP spid="3" grpId="0"/>
      <p:bldP spid="3" grpId="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7680-8B2D-44F8-9FEE-AF855C7646B8}"/>
              </a:ext>
            </a:extLst>
          </p:cNvPr>
          <p:cNvSpPr>
            <a:spLocks noGrp="1"/>
          </p:cNvSpPr>
          <p:nvPr>
            <p:ph type="title"/>
          </p:nvPr>
        </p:nvSpPr>
        <p:spPr/>
        <p:txBody>
          <a:bodyPr/>
          <a:lstStyle/>
          <a:p>
            <a:r>
              <a:rPr lang="en-AU" dirty="0"/>
              <a:t>Stack Overflow</a:t>
            </a:r>
            <a:br>
              <a:rPr lang="en-AU" dirty="0"/>
            </a:br>
            <a:r>
              <a:rPr lang="en-AU" sz="2800" dirty="0">
                <a:solidFill>
                  <a:srgbClr val="4472C4">
                    <a:lumMod val="75000"/>
                  </a:srgbClr>
                </a:solidFill>
              </a:rPr>
              <a:t>(No, not the website)</a:t>
            </a:r>
            <a:endParaRPr lang="en-AU" dirty="0"/>
          </a:p>
        </p:txBody>
      </p:sp>
      <p:sp>
        <p:nvSpPr>
          <p:cNvPr id="4" name="TextBox 3">
            <a:extLst>
              <a:ext uri="{FF2B5EF4-FFF2-40B4-BE49-F238E27FC236}">
                <a16:creationId xmlns:a16="http://schemas.microsoft.com/office/drawing/2014/main" id="{39CCADE5-3BA6-406D-953E-B56AED11CBA9}"/>
              </a:ext>
            </a:extLst>
          </p:cNvPr>
          <p:cNvSpPr txBox="1"/>
          <p:nvPr/>
        </p:nvSpPr>
        <p:spPr>
          <a:xfrm>
            <a:off x="6713726" y="1863508"/>
            <a:ext cx="3097323" cy="3139321"/>
          </a:xfrm>
          <a:prstGeom prst="rect">
            <a:avLst/>
          </a:prstGeom>
          <a:noFill/>
        </p:spPr>
        <p:txBody>
          <a:bodyPr wrap="none" rtlCol="0">
            <a:spAutoFit/>
          </a:bodyPr>
          <a:lstStyle/>
          <a:p>
            <a:r>
              <a:rPr lang="en-AU" dirty="0">
                <a:latin typeface="Consolas" panose="020B0609020204030204" pitchFamily="49" charset="0"/>
              </a:rPr>
              <a:t>sum (1 :: 2 :: 3 :: [])</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sum (2 :: 3 :: [])</a:t>
            </a:r>
            <a:br>
              <a:rPr lang="en-AU" dirty="0">
                <a:latin typeface="Consolas" panose="020B0609020204030204" pitchFamily="49" charset="0"/>
              </a:rPr>
            </a:br>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sum (3 :: [])</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sum []</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0</a:t>
            </a:r>
            <a:r>
              <a:rPr lang="en-AU" dirty="0">
                <a:solidFill>
                  <a:schemeClr val="accent6"/>
                </a:solidFill>
                <a:latin typeface="Consolas" panose="020B0609020204030204" pitchFamily="49" charset="0"/>
              </a:rPr>
              <a:t>)</a:t>
            </a:r>
            <a:r>
              <a:rPr lang="en-AU" dirty="0">
                <a:solidFill>
                  <a:schemeClr val="accent1">
                    <a:lumMod val="75000"/>
                  </a:schemeClr>
                </a:solidFill>
                <a:latin typeface="Consolas" panose="020B0609020204030204" pitchFamily="49" charset="0"/>
              </a:rPr>
              <a:t>)</a:t>
            </a:r>
          </a:p>
          <a:p>
            <a:endParaRPr lang="en-AU" dirty="0">
              <a:latin typeface="Consolas" panose="020B0609020204030204" pitchFamily="49" charset="0"/>
            </a:endParaRPr>
          </a:p>
          <a:p>
            <a:r>
              <a:rPr lang="en-AU" dirty="0">
                <a:latin typeface="Consolas" panose="020B0609020204030204" pitchFamily="49" charset="0"/>
              </a:rPr>
              <a:t>6</a:t>
            </a:r>
          </a:p>
        </p:txBody>
      </p:sp>
      <p:sp>
        <p:nvSpPr>
          <p:cNvPr id="5" name="TextBox 4">
            <a:extLst>
              <a:ext uri="{FF2B5EF4-FFF2-40B4-BE49-F238E27FC236}">
                <a16:creationId xmlns:a16="http://schemas.microsoft.com/office/drawing/2014/main" id="{1DE3B7AE-7883-40AA-BD8B-E005499D5004}"/>
              </a:ext>
            </a:extLst>
          </p:cNvPr>
          <p:cNvSpPr txBox="1"/>
          <p:nvPr/>
        </p:nvSpPr>
        <p:spPr>
          <a:xfrm>
            <a:off x="635725" y="1863508"/>
            <a:ext cx="3490451" cy="369332"/>
          </a:xfrm>
          <a:prstGeom prst="rect">
            <a:avLst/>
          </a:prstGeom>
          <a:noFill/>
          <a:ln w="28575">
            <a:solidFill>
              <a:schemeClr val="tx1"/>
            </a:solidFill>
          </a:ln>
        </p:spPr>
        <p:txBody>
          <a:bodyPr wrap="square" rtlCol="0">
            <a:spAutoFit/>
          </a:bodyPr>
          <a:lstStyle/>
          <a:p>
            <a:r>
              <a:rPr lang="en-AU" dirty="0">
                <a:latin typeface="Consolas" panose="020B0609020204030204" pitchFamily="49" charset="0"/>
              </a:rPr>
              <a:t>sum (1 :: 2 :: 3 :: [])</a:t>
            </a:r>
          </a:p>
        </p:txBody>
      </p:sp>
      <p:sp>
        <p:nvSpPr>
          <p:cNvPr id="6" name="Rectangle 5">
            <a:extLst>
              <a:ext uri="{FF2B5EF4-FFF2-40B4-BE49-F238E27FC236}">
                <a16:creationId xmlns:a16="http://schemas.microsoft.com/office/drawing/2014/main" id="{0F86BA44-09C8-4526-A4CE-F634E982A3A1}"/>
              </a:ext>
            </a:extLst>
          </p:cNvPr>
          <p:cNvSpPr/>
          <p:nvPr/>
        </p:nvSpPr>
        <p:spPr>
          <a:xfrm>
            <a:off x="635725" y="2232840"/>
            <a:ext cx="3490451" cy="369332"/>
          </a:xfrm>
          <a:prstGeom prst="rect">
            <a:avLst/>
          </a:prstGeom>
          <a:ln w="28575">
            <a:solidFill>
              <a:schemeClr val="tx1"/>
            </a:solidFill>
          </a:ln>
        </p:spPr>
        <p:txBody>
          <a:bodyPr wrap="square">
            <a:spAutoFit/>
          </a:bodyPr>
          <a:lstStyle/>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sum (2 :: 3 :: [])</a:t>
            </a:r>
            <a:endParaRPr lang="en-AU" dirty="0"/>
          </a:p>
        </p:txBody>
      </p:sp>
      <p:sp>
        <p:nvSpPr>
          <p:cNvPr id="7" name="Rectangle 6">
            <a:extLst>
              <a:ext uri="{FF2B5EF4-FFF2-40B4-BE49-F238E27FC236}">
                <a16:creationId xmlns:a16="http://schemas.microsoft.com/office/drawing/2014/main" id="{A2BC6CBB-9D6F-4F24-B6DE-0ACED900097A}"/>
              </a:ext>
            </a:extLst>
          </p:cNvPr>
          <p:cNvSpPr/>
          <p:nvPr/>
        </p:nvSpPr>
        <p:spPr>
          <a:xfrm>
            <a:off x="635725" y="2602172"/>
            <a:ext cx="3490451" cy="369332"/>
          </a:xfrm>
          <a:prstGeom prst="rect">
            <a:avLst/>
          </a:prstGeom>
          <a:ln w="28575">
            <a:solidFill>
              <a:schemeClr val="accent1"/>
            </a:solidFill>
          </a:ln>
        </p:spPr>
        <p:txBody>
          <a:bodyPr wrap="square">
            <a:spAutoFit/>
          </a:bodyPr>
          <a:lstStyle/>
          <a:p>
            <a:r>
              <a:rPr lang="en-AU" dirty="0">
                <a:latin typeface="Consolas" panose="020B0609020204030204" pitchFamily="49" charset="0"/>
              </a:rPr>
              <a:t>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sum (3 :: [])</a:t>
            </a:r>
            <a:endParaRPr lang="en-AU" dirty="0">
              <a:solidFill>
                <a:schemeClr val="accent1">
                  <a:lumMod val="75000"/>
                </a:schemeClr>
              </a:solidFill>
              <a:latin typeface="Consolas" panose="020B0609020204030204" pitchFamily="49" charset="0"/>
            </a:endParaRPr>
          </a:p>
        </p:txBody>
      </p:sp>
      <p:sp>
        <p:nvSpPr>
          <p:cNvPr id="8" name="Rectangle 7">
            <a:extLst>
              <a:ext uri="{FF2B5EF4-FFF2-40B4-BE49-F238E27FC236}">
                <a16:creationId xmlns:a16="http://schemas.microsoft.com/office/drawing/2014/main" id="{1F7C4E77-76E7-463B-A8AC-15B5659B01BC}"/>
              </a:ext>
            </a:extLst>
          </p:cNvPr>
          <p:cNvSpPr/>
          <p:nvPr/>
        </p:nvSpPr>
        <p:spPr>
          <a:xfrm>
            <a:off x="635725" y="2971504"/>
            <a:ext cx="3490451" cy="369332"/>
          </a:xfrm>
          <a:prstGeom prst="rect">
            <a:avLst/>
          </a:prstGeom>
          <a:ln w="28575">
            <a:solidFill>
              <a:schemeClr val="accent6"/>
            </a:solidFill>
          </a:ln>
        </p:spPr>
        <p:txBody>
          <a:bodyPr wrap="square">
            <a:spAutoFit/>
          </a:bodyPr>
          <a:lstStyle/>
          <a:p>
            <a:r>
              <a:rPr lang="en-AU" dirty="0">
                <a:latin typeface="Consolas" panose="020B0609020204030204" pitchFamily="49" charset="0"/>
              </a:rPr>
              <a:t>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sum []</a:t>
            </a:r>
            <a:endParaRPr lang="en-AU" dirty="0">
              <a:solidFill>
                <a:schemeClr val="accent1">
                  <a:lumMod val="75000"/>
                </a:schemeClr>
              </a:solidFill>
              <a:latin typeface="Consolas" panose="020B0609020204030204" pitchFamily="49" charset="0"/>
            </a:endParaRPr>
          </a:p>
        </p:txBody>
      </p:sp>
      <p:sp>
        <p:nvSpPr>
          <p:cNvPr id="9" name="Rectangle 8">
            <a:extLst>
              <a:ext uri="{FF2B5EF4-FFF2-40B4-BE49-F238E27FC236}">
                <a16:creationId xmlns:a16="http://schemas.microsoft.com/office/drawing/2014/main" id="{68202B95-AE29-4570-8F1E-064298A88081}"/>
              </a:ext>
            </a:extLst>
          </p:cNvPr>
          <p:cNvSpPr/>
          <p:nvPr/>
        </p:nvSpPr>
        <p:spPr>
          <a:xfrm>
            <a:off x="635724" y="3340836"/>
            <a:ext cx="3490451" cy="369332"/>
          </a:xfrm>
          <a:prstGeom prst="rect">
            <a:avLst/>
          </a:prstGeom>
          <a:ln w="28575">
            <a:solidFill>
              <a:schemeClr val="accent2">
                <a:lumMod val="75000"/>
              </a:schemeClr>
            </a:solidFill>
          </a:ln>
        </p:spPr>
        <p:txBody>
          <a:bodyPr wrap="square">
            <a:spAutoFit/>
          </a:bodyPr>
          <a:lstStyle/>
          <a:p>
            <a:r>
              <a:rPr lang="en-AU" dirty="0">
                <a:latin typeface="Consolas" panose="020B0609020204030204" pitchFamily="49" charset="0"/>
              </a:rPr>
              <a:t>         </a:t>
            </a:r>
            <a:r>
              <a:rPr lang="en-AU" dirty="0">
                <a:solidFill>
                  <a:schemeClr val="accent6"/>
                </a:solidFill>
                <a:latin typeface="Consolas" panose="020B0609020204030204" pitchFamily="49" charset="0"/>
              </a:rPr>
              <a:t>   </a:t>
            </a:r>
            <a:r>
              <a:rPr lang="en-AU" dirty="0">
                <a:solidFill>
                  <a:schemeClr val="accent2">
                    <a:lumMod val="75000"/>
                  </a:schemeClr>
                </a:solidFill>
                <a:latin typeface="Consolas" panose="020B0609020204030204" pitchFamily="49" charset="0"/>
              </a:rPr>
              <a:t>0</a:t>
            </a:r>
          </a:p>
        </p:txBody>
      </p:sp>
      <p:sp>
        <p:nvSpPr>
          <p:cNvPr id="16" name="Rectangle 15">
            <a:extLst>
              <a:ext uri="{FF2B5EF4-FFF2-40B4-BE49-F238E27FC236}">
                <a16:creationId xmlns:a16="http://schemas.microsoft.com/office/drawing/2014/main" id="{CF88D135-C811-4A54-8BA8-265EE8F49E0E}"/>
              </a:ext>
            </a:extLst>
          </p:cNvPr>
          <p:cNvSpPr/>
          <p:nvPr/>
        </p:nvSpPr>
        <p:spPr>
          <a:xfrm>
            <a:off x="635723" y="2971504"/>
            <a:ext cx="3490451" cy="369332"/>
          </a:xfrm>
          <a:prstGeom prst="rect">
            <a:avLst/>
          </a:prstGeom>
          <a:ln w="28575">
            <a:solidFill>
              <a:schemeClr val="accent6"/>
            </a:solidFill>
          </a:ln>
        </p:spPr>
        <p:txBody>
          <a:bodyPr wrap="square">
            <a:spAutoFit/>
          </a:bodyPr>
          <a:lstStyle/>
          <a:p>
            <a:r>
              <a:rPr lang="en-AU" dirty="0">
                <a:latin typeface="Consolas" panose="020B0609020204030204" pitchFamily="49" charset="0"/>
              </a:rPr>
              <a:t>        </a:t>
            </a:r>
            <a:r>
              <a:rPr lang="en-AU" dirty="0">
                <a:solidFill>
                  <a:schemeClr val="accent6"/>
                </a:solidFill>
                <a:latin typeface="Consolas" panose="020B0609020204030204" pitchFamily="49" charset="0"/>
              </a:rPr>
              <a:t>3 + </a:t>
            </a:r>
            <a:r>
              <a:rPr lang="en-AU" dirty="0">
                <a:solidFill>
                  <a:schemeClr val="accent2">
                    <a:lumMod val="75000"/>
                  </a:schemeClr>
                </a:solidFill>
                <a:latin typeface="Consolas" panose="020B0609020204030204" pitchFamily="49" charset="0"/>
              </a:rPr>
              <a:t>0</a:t>
            </a:r>
            <a:endParaRPr lang="en-AU" dirty="0">
              <a:solidFill>
                <a:schemeClr val="accent1">
                  <a:lumMod val="75000"/>
                </a:schemeClr>
              </a:solidFill>
              <a:latin typeface="Consolas" panose="020B0609020204030204" pitchFamily="49" charset="0"/>
            </a:endParaRPr>
          </a:p>
        </p:txBody>
      </p:sp>
      <p:sp>
        <p:nvSpPr>
          <p:cNvPr id="17" name="Rectangle 16">
            <a:extLst>
              <a:ext uri="{FF2B5EF4-FFF2-40B4-BE49-F238E27FC236}">
                <a16:creationId xmlns:a16="http://schemas.microsoft.com/office/drawing/2014/main" id="{B36CAF3E-17FA-4D3A-8277-7D5E4A2382C7}"/>
              </a:ext>
            </a:extLst>
          </p:cNvPr>
          <p:cNvSpPr/>
          <p:nvPr/>
        </p:nvSpPr>
        <p:spPr>
          <a:xfrm>
            <a:off x="635719" y="2602172"/>
            <a:ext cx="3490451" cy="369332"/>
          </a:xfrm>
          <a:prstGeom prst="rect">
            <a:avLst/>
          </a:prstGeom>
          <a:ln w="28575">
            <a:solidFill>
              <a:schemeClr val="accent1"/>
            </a:solidFill>
          </a:ln>
        </p:spPr>
        <p:txBody>
          <a:bodyPr wrap="square">
            <a:spAutoFit/>
          </a:bodyPr>
          <a:lstStyle/>
          <a:p>
            <a:r>
              <a:rPr lang="en-AU" dirty="0">
                <a:latin typeface="Consolas" panose="020B0609020204030204" pitchFamily="49" charset="0"/>
              </a:rPr>
              <a:t>    </a:t>
            </a:r>
            <a:r>
              <a:rPr lang="en-AU" dirty="0">
                <a:solidFill>
                  <a:schemeClr val="accent1">
                    <a:lumMod val="75000"/>
                  </a:schemeClr>
                </a:solidFill>
                <a:latin typeface="Consolas" panose="020B0609020204030204" pitchFamily="49" charset="0"/>
              </a:rPr>
              <a:t>2 + </a:t>
            </a:r>
            <a:r>
              <a:rPr lang="en-AU" dirty="0">
                <a:solidFill>
                  <a:schemeClr val="accent6"/>
                </a:solidFill>
                <a:latin typeface="Consolas" panose="020B0609020204030204" pitchFamily="49" charset="0"/>
              </a:rPr>
              <a:t>3</a:t>
            </a:r>
            <a:endParaRPr lang="en-AU" dirty="0">
              <a:solidFill>
                <a:schemeClr val="accent1">
                  <a:lumMod val="75000"/>
                </a:schemeClr>
              </a:solidFill>
              <a:latin typeface="Consolas" panose="020B0609020204030204" pitchFamily="49" charset="0"/>
            </a:endParaRPr>
          </a:p>
        </p:txBody>
      </p:sp>
      <p:sp>
        <p:nvSpPr>
          <p:cNvPr id="18" name="Rectangle 17">
            <a:extLst>
              <a:ext uri="{FF2B5EF4-FFF2-40B4-BE49-F238E27FC236}">
                <a16:creationId xmlns:a16="http://schemas.microsoft.com/office/drawing/2014/main" id="{885C849C-BA48-4EDF-A180-50BC34913292}"/>
              </a:ext>
            </a:extLst>
          </p:cNvPr>
          <p:cNvSpPr/>
          <p:nvPr/>
        </p:nvSpPr>
        <p:spPr>
          <a:xfrm>
            <a:off x="635719" y="2232840"/>
            <a:ext cx="3490451" cy="369332"/>
          </a:xfrm>
          <a:prstGeom prst="rect">
            <a:avLst/>
          </a:prstGeom>
          <a:ln w="28575">
            <a:solidFill>
              <a:schemeClr val="tx1"/>
            </a:solidFill>
          </a:ln>
        </p:spPr>
        <p:txBody>
          <a:bodyPr wrap="square">
            <a:spAutoFit/>
          </a:bodyPr>
          <a:lstStyle/>
          <a:p>
            <a:r>
              <a:rPr lang="en-AU" dirty="0">
                <a:latin typeface="Consolas" panose="020B0609020204030204" pitchFamily="49" charset="0"/>
              </a:rPr>
              <a:t>1 + </a:t>
            </a:r>
            <a:r>
              <a:rPr lang="en-AU" dirty="0">
                <a:solidFill>
                  <a:schemeClr val="accent1">
                    <a:lumMod val="75000"/>
                  </a:schemeClr>
                </a:solidFill>
                <a:latin typeface="Consolas" panose="020B0609020204030204" pitchFamily="49" charset="0"/>
              </a:rPr>
              <a:t>5</a:t>
            </a:r>
            <a:endParaRPr lang="en-AU" dirty="0"/>
          </a:p>
        </p:txBody>
      </p:sp>
      <p:sp>
        <p:nvSpPr>
          <p:cNvPr id="19" name="TextBox 18">
            <a:extLst>
              <a:ext uri="{FF2B5EF4-FFF2-40B4-BE49-F238E27FC236}">
                <a16:creationId xmlns:a16="http://schemas.microsoft.com/office/drawing/2014/main" id="{23395117-625F-4AAB-B4FF-D869A65B3023}"/>
              </a:ext>
            </a:extLst>
          </p:cNvPr>
          <p:cNvSpPr txBox="1"/>
          <p:nvPr/>
        </p:nvSpPr>
        <p:spPr>
          <a:xfrm>
            <a:off x="635719" y="1863508"/>
            <a:ext cx="3490451" cy="369332"/>
          </a:xfrm>
          <a:prstGeom prst="rect">
            <a:avLst/>
          </a:prstGeom>
          <a:noFill/>
          <a:ln w="28575">
            <a:solidFill>
              <a:schemeClr val="tx1"/>
            </a:solidFill>
          </a:ln>
        </p:spPr>
        <p:txBody>
          <a:bodyPr wrap="square" rtlCol="0">
            <a:spAutoFit/>
          </a:bodyPr>
          <a:lstStyle/>
          <a:p>
            <a:r>
              <a:rPr lang="en-AU" dirty="0">
                <a:latin typeface="Consolas" panose="020B0609020204030204" pitchFamily="49" charset="0"/>
              </a:rPr>
              <a:t>6</a:t>
            </a:r>
          </a:p>
        </p:txBody>
      </p:sp>
      <p:grpSp>
        <p:nvGrpSpPr>
          <p:cNvPr id="23" name="Group 22">
            <a:extLst>
              <a:ext uri="{FF2B5EF4-FFF2-40B4-BE49-F238E27FC236}">
                <a16:creationId xmlns:a16="http://schemas.microsoft.com/office/drawing/2014/main" id="{259D910C-75D2-4DAE-80EF-4E1A2C72DAA3}"/>
              </a:ext>
            </a:extLst>
          </p:cNvPr>
          <p:cNvGrpSpPr/>
          <p:nvPr/>
        </p:nvGrpSpPr>
        <p:grpSpPr>
          <a:xfrm>
            <a:off x="4267200" y="1863508"/>
            <a:ext cx="1619762" cy="1846660"/>
            <a:chOff x="4267200" y="1863508"/>
            <a:chExt cx="1619762" cy="1846660"/>
          </a:xfrm>
        </p:grpSpPr>
        <p:sp>
          <p:nvSpPr>
            <p:cNvPr id="15" name="Arrow: Down 14">
              <a:extLst>
                <a:ext uri="{FF2B5EF4-FFF2-40B4-BE49-F238E27FC236}">
                  <a16:creationId xmlns:a16="http://schemas.microsoft.com/office/drawing/2014/main" id="{7229B272-4024-4E63-B31A-486BD9EC4B64}"/>
                </a:ext>
              </a:extLst>
            </p:cNvPr>
            <p:cNvSpPr/>
            <p:nvPr/>
          </p:nvSpPr>
          <p:spPr>
            <a:xfrm>
              <a:off x="4267200" y="1863508"/>
              <a:ext cx="324465" cy="1846660"/>
            </a:xfrm>
            <a:prstGeom prst="downArrow">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FE93F63C-5585-444F-BE58-AF39937767DF}"/>
                </a:ext>
              </a:extLst>
            </p:cNvPr>
            <p:cNvSpPr txBox="1"/>
            <p:nvPr/>
          </p:nvSpPr>
          <p:spPr>
            <a:xfrm>
              <a:off x="4591665" y="2232840"/>
              <a:ext cx="1295297" cy="923330"/>
            </a:xfrm>
            <a:prstGeom prst="rect">
              <a:avLst/>
            </a:prstGeom>
            <a:noFill/>
          </p:spPr>
          <p:txBody>
            <a:bodyPr wrap="square" rtlCol="0">
              <a:spAutoFit/>
            </a:bodyPr>
            <a:lstStyle/>
            <a:p>
              <a:r>
                <a:rPr lang="en-AU" dirty="0">
                  <a:solidFill>
                    <a:srgbClr val="C00000"/>
                  </a:solidFill>
                </a:rPr>
                <a:t>Scales with the size of the list</a:t>
              </a:r>
            </a:p>
          </p:txBody>
        </p:sp>
      </p:grpSp>
      <p:pic>
        <p:nvPicPr>
          <p:cNvPr id="22" name="Picture 21">
            <a:extLst>
              <a:ext uri="{FF2B5EF4-FFF2-40B4-BE49-F238E27FC236}">
                <a16:creationId xmlns:a16="http://schemas.microsoft.com/office/drawing/2014/main" id="{9D490723-646E-4DFF-9BB1-8E8B4F68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058" y="3882988"/>
            <a:ext cx="3810000" cy="2466975"/>
          </a:xfrm>
          <a:prstGeom prst="rect">
            <a:avLst/>
          </a:prstGeom>
        </p:spPr>
      </p:pic>
    </p:spTree>
    <p:extLst>
      <p:ext uri="{BB962C8B-B14F-4D97-AF65-F5344CB8AC3E}">
        <p14:creationId xmlns:p14="http://schemas.microsoft.com/office/powerpoint/2010/main" val="877870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25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250"/>
                                        <p:tgtEl>
                                          <p:spTgt spid="4">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5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250"/>
                                        <p:tgtEl>
                                          <p:spTgt spid="4">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250"/>
                                        <p:tgtEl>
                                          <p:spTgt spid="4">
                                            <p:txEl>
                                              <p:pRg st="7" end="7"/>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25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9" presetClass="emph" presetSubtype="0" grpId="1" nodeType="withEffect">
                                  <p:stCondLst>
                                    <p:cond delay="0"/>
                                  </p:stCondLst>
                                  <p:childTnLst>
                                    <p:set>
                                      <p:cBhvr>
                                        <p:cTn id="48" dur="indefinite"/>
                                        <p:tgtEl>
                                          <p:spTgt spid="9"/>
                                        </p:tgtEl>
                                        <p:attrNameLst>
                                          <p:attrName>style.opacity</p:attrName>
                                        </p:attrNameLst>
                                      </p:cBhvr>
                                      <p:to>
                                        <p:strVal val="0.25"/>
                                      </p:to>
                                    </p:set>
                                    <p:animEffect filter="image" prLst="opacity: 0.25">
                                      <p:cBhvr rctx="IE">
                                        <p:cTn id="49" dur="indefinite"/>
                                        <p:tgtEl>
                                          <p:spTgt spid="9"/>
                                        </p:tgtEl>
                                      </p:cBhvr>
                                    </p:animEffect>
                                  </p:childTnLst>
                                </p:cTn>
                              </p:par>
                              <p:par>
                                <p:cTn id="50" presetID="1" presetClass="exit" presetSubtype="0" fill="hold" grpId="1" nodeType="withEffect">
                                  <p:stCondLst>
                                    <p:cond delay="0"/>
                                  </p:stCondLst>
                                  <p:childTnLst>
                                    <p:set>
                                      <p:cBhvr>
                                        <p:cTn id="51" dur="1" fill="hold">
                                          <p:stCondLst>
                                            <p:cond delay="0"/>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par>
                                <p:cTn id="56" presetID="9" presetClass="emph" presetSubtype="0" grpId="1" nodeType="withEffect">
                                  <p:stCondLst>
                                    <p:cond delay="0"/>
                                  </p:stCondLst>
                                  <p:childTnLst>
                                    <p:set>
                                      <p:cBhvr>
                                        <p:cTn id="57" dur="indefinite"/>
                                        <p:tgtEl>
                                          <p:spTgt spid="16"/>
                                        </p:tgtEl>
                                        <p:attrNameLst>
                                          <p:attrName>style.opacity</p:attrName>
                                        </p:attrNameLst>
                                      </p:cBhvr>
                                      <p:to>
                                        <p:strVal val="0.25"/>
                                      </p:to>
                                    </p:set>
                                    <p:animEffect filter="image" prLst="opacity: 0.25">
                                      <p:cBhvr rctx="IE">
                                        <p:cTn id="58" dur="indefinite"/>
                                        <p:tgtEl>
                                          <p:spTgt spid="16"/>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9" presetClass="emph" presetSubtype="0" grpId="1" nodeType="withEffect">
                                  <p:stCondLst>
                                    <p:cond delay="0"/>
                                  </p:stCondLst>
                                  <p:childTnLst>
                                    <p:set>
                                      <p:cBhvr>
                                        <p:cTn id="66" dur="indefinite"/>
                                        <p:tgtEl>
                                          <p:spTgt spid="17"/>
                                        </p:tgtEl>
                                        <p:attrNameLst>
                                          <p:attrName>style.opacity</p:attrName>
                                        </p:attrNameLst>
                                      </p:cBhvr>
                                      <p:to>
                                        <p:strVal val="0.25"/>
                                      </p:to>
                                    </p:set>
                                    <p:animEffect filter="image" prLst="opacity: 0.25">
                                      <p:cBhvr rctx="IE">
                                        <p:cTn id="67" dur="indefinite"/>
                                        <p:tgtEl>
                                          <p:spTgt spid="17"/>
                                        </p:tgtEl>
                                      </p:cBhvr>
                                    </p:animEffect>
                                  </p:childTnLst>
                                </p:cTn>
                              </p:par>
                              <p:par>
                                <p:cTn id="68" presetID="1" presetClass="exit" presetSubtype="0" fill="hold" grpId="1" nodeType="withEffect">
                                  <p:stCondLst>
                                    <p:cond delay="0"/>
                                  </p:stCondLst>
                                  <p:childTnLst>
                                    <p:set>
                                      <p:cBhvr>
                                        <p:cTn id="69" dur="1" fill="hold">
                                          <p:stCondLst>
                                            <p:cond delay="0"/>
                                          </p:stCondLst>
                                        </p:cTn>
                                        <p:tgtEl>
                                          <p:spTgt spid="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childTnLst>
                                </p:cTn>
                              </p:par>
                              <p:par>
                                <p:cTn id="74" presetID="9" presetClass="emph" presetSubtype="0" grpId="1" nodeType="withEffect">
                                  <p:stCondLst>
                                    <p:cond delay="0"/>
                                  </p:stCondLst>
                                  <p:childTnLst>
                                    <p:set>
                                      <p:cBhvr>
                                        <p:cTn id="75" dur="indefinite"/>
                                        <p:tgtEl>
                                          <p:spTgt spid="18"/>
                                        </p:tgtEl>
                                        <p:attrNameLst>
                                          <p:attrName>style.opacity</p:attrName>
                                        </p:attrNameLst>
                                      </p:cBhvr>
                                      <p:to>
                                        <p:strVal val="0.25"/>
                                      </p:to>
                                    </p:set>
                                    <p:animEffect filter="image" prLst="opacity: 0.25">
                                      <p:cBhvr rctx="IE">
                                        <p:cTn id="76" dur="indefinite"/>
                                        <p:tgtEl>
                                          <p:spTgt spid="18"/>
                                        </p:tgtEl>
                                      </p:cBhvr>
                                    </p:animEffect>
                                  </p:childTnLst>
                                </p:cTn>
                              </p:par>
                              <p:par>
                                <p:cTn id="77" presetID="1" presetClass="exit" presetSubtype="0" fill="hold" grpId="1" nodeType="withEffect">
                                  <p:stCondLst>
                                    <p:cond delay="0"/>
                                  </p:stCondLst>
                                  <p:childTnLst>
                                    <p:set>
                                      <p:cBhvr>
                                        <p:cTn id="78" dur="1" fill="hold">
                                          <p:stCondLst>
                                            <p:cond delay="0"/>
                                          </p:stCondLst>
                                        </p:cTn>
                                        <p:tgtEl>
                                          <p:spTgt spid="5"/>
                                        </p:tgtEl>
                                        <p:attrNameLst>
                                          <p:attrName>style.visibility</p:attrName>
                                        </p:attrNameLst>
                                      </p:cBhvr>
                                      <p:to>
                                        <p:strVal val="hidden"/>
                                      </p:to>
                                    </p:set>
                                  </p:childTnLst>
                                </p:cTn>
                              </p:par>
                              <p:par>
                                <p:cTn id="79" presetID="10" presetClass="entr" presetSubtype="0" fill="hold" grpId="0" nodeType="withEffect">
                                  <p:stCondLst>
                                    <p:cond delay="0"/>
                                  </p:stCondLst>
                                  <p:childTnLst>
                                    <p:set>
                                      <p:cBhvr>
                                        <p:cTn id="80" dur="1" fill="hold">
                                          <p:stCondLst>
                                            <p:cond delay="0"/>
                                          </p:stCondLst>
                                        </p:cTn>
                                        <p:tgtEl>
                                          <p:spTgt spid="4">
                                            <p:txEl>
                                              <p:pRg st="9" end="9"/>
                                            </p:txEl>
                                          </p:spTgt>
                                        </p:tgtEl>
                                        <p:attrNameLst>
                                          <p:attrName>style.visibility</p:attrName>
                                        </p:attrNameLst>
                                      </p:cBhvr>
                                      <p:to>
                                        <p:strVal val="visible"/>
                                      </p:to>
                                    </p:set>
                                    <p:animEffect transition="in" filter="fade">
                                      <p:cBhvr>
                                        <p:cTn id="81" dur="250"/>
                                        <p:tgtEl>
                                          <p:spTgt spid="4">
                                            <p:txEl>
                                              <p:pRg st="9" end="9"/>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250"/>
                                        <p:tgtEl>
                                          <p:spTgt spid="23"/>
                                        </p:tgtEl>
                                      </p:cBhvr>
                                    </p:animEffect>
                                  </p:childTnLst>
                                </p:cTn>
                              </p:par>
                              <p:par>
                                <p:cTn id="87" presetID="10"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6" grpId="0" animBg="1"/>
      <p:bldP spid="16" grpId="1" animBg="1"/>
      <p:bldP spid="17" grpId="0" animBg="1"/>
      <p:bldP spid="17" grpId="1" animBg="1"/>
      <p:bldP spid="18" grpId="0" animBg="1"/>
      <p:bldP spid="18" grpId="1"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9749BA5-DFF2-42D4-879D-D3E800DCFDC6}"/>
              </a:ext>
            </a:extLst>
          </p:cNvPr>
          <p:cNvSpPr/>
          <p:nvPr/>
        </p:nvSpPr>
        <p:spPr>
          <a:xfrm>
            <a:off x="6098080" y="1863507"/>
            <a:ext cx="5336836" cy="2585323"/>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sum list =</a:t>
            </a: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0 list</a:t>
            </a:r>
          </a:p>
        </p:txBody>
      </p:sp>
      <p:sp>
        <p:nvSpPr>
          <p:cNvPr id="2" name="Title 1">
            <a:extLst>
              <a:ext uri="{FF2B5EF4-FFF2-40B4-BE49-F238E27FC236}">
                <a16:creationId xmlns:a16="http://schemas.microsoft.com/office/drawing/2014/main" id="{5601E67F-517E-4402-B144-D4BA63700A52}"/>
              </a:ext>
            </a:extLst>
          </p:cNvPr>
          <p:cNvSpPr>
            <a:spLocks noGrp="1"/>
          </p:cNvSpPr>
          <p:nvPr>
            <p:ph type="title"/>
          </p:nvPr>
        </p:nvSpPr>
        <p:spPr/>
        <p:txBody>
          <a:bodyPr/>
          <a:lstStyle/>
          <a:p>
            <a:r>
              <a:rPr lang="en-AU" dirty="0"/>
              <a:t>Tail Recursion</a:t>
            </a:r>
          </a:p>
        </p:txBody>
      </p:sp>
      <p:sp>
        <p:nvSpPr>
          <p:cNvPr id="5" name="Rectangle 4">
            <a:extLst>
              <a:ext uri="{FF2B5EF4-FFF2-40B4-BE49-F238E27FC236}">
                <a16:creationId xmlns:a16="http://schemas.microsoft.com/office/drawing/2014/main" id="{6C643EC9-E2F6-485D-8551-F8988A4A575C}"/>
              </a:ext>
            </a:extLst>
          </p:cNvPr>
          <p:cNvSpPr/>
          <p:nvPr/>
        </p:nvSpPr>
        <p:spPr>
          <a:xfrm>
            <a:off x="290866" y="1863508"/>
            <a:ext cx="4383771" cy="2031325"/>
          </a:xfrm>
          <a:prstGeom prst="rect">
            <a:avLst/>
          </a:prstGeom>
        </p:spPr>
        <p:txBody>
          <a:bodyPr wrap="square">
            <a:spAutoFit/>
          </a:bodyPr>
          <a:lstStyle/>
          <a:p>
            <a:r>
              <a:rPr lang="en-AU" dirty="0">
                <a:solidFill>
                  <a:srgbClr val="8F4E8B"/>
                </a:solidFill>
                <a:latin typeface="Consolas" panose="020B0609020204030204" pitchFamily="49" charset="0"/>
              </a:rPr>
              <a:t>let rec </a:t>
            </a:r>
            <a:r>
              <a:rPr lang="en-AU" dirty="0">
                <a:solidFill>
                  <a:schemeClr val="accent5"/>
                </a:solidFill>
                <a:latin typeface="Consolas" panose="020B0609020204030204" pitchFamily="49" charset="0"/>
              </a:rPr>
              <a:t>sum</a:t>
            </a:r>
            <a:r>
              <a:rPr lang="en-AU" dirty="0">
                <a:latin typeface="Consolas" panose="020B0609020204030204" pitchFamily="49" charset="0"/>
              </a:rPr>
              <a:t>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r>
              <a:rPr lang="en-AU" dirty="0">
                <a:latin typeface="Consolas" panose="020B0609020204030204" pitchFamily="49" charset="0"/>
              </a:rPr>
              <a:t> </a:t>
            </a:r>
            <a:br>
              <a:rPr lang="en-AU" dirty="0">
                <a:latin typeface="Consolas" panose="020B0609020204030204" pitchFamily="49" charset="0"/>
              </a:rPr>
            </a:br>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accumulated = </a:t>
            </a:r>
            <a:r>
              <a:rPr lang="en-AU" dirty="0">
                <a:solidFill>
                  <a:schemeClr val="accent5"/>
                </a:solidFill>
                <a:latin typeface="Consolas" panose="020B0609020204030204" pitchFamily="49" charset="0"/>
              </a:rPr>
              <a:t>sum</a:t>
            </a:r>
            <a:r>
              <a:rPr lang="en-AU" dirty="0">
                <a:latin typeface="Consolas" panose="020B0609020204030204" pitchFamily="49" charset="0"/>
              </a:rPr>
              <a:t> tail</a:t>
            </a:r>
            <a:br>
              <a:rPr lang="en-AU" dirty="0">
                <a:latin typeface="Consolas" panose="020B0609020204030204" pitchFamily="49" charset="0"/>
              </a:rPr>
            </a:br>
            <a:r>
              <a:rPr lang="en-AU" dirty="0">
                <a:latin typeface="Consolas" panose="020B0609020204030204" pitchFamily="49" charset="0"/>
              </a:rPr>
              <a:t>    head + accumulated</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r>
              <a:rPr lang="en-AU" dirty="0">
                <a:latin typeface="Consolas" panose="020B0609020204030204" pitchFamily="49" charset="0"/>
              </a:rPr>
              <a:t> </a:t>
            </a:r>
          </a:p>
          <a:p>
            <a:r>
              <a:rPr lang="en-AU" dirty="0">
                <a:latin typeface="Consolas" panose="020B0609020204030204" pitchFamily="49" charset="0"/>
              </a:rPr>
              <a:t>    0</a:t>
            </a:r>
          </a:p>
        </p:txBody>
      </p:sp>
      <p:sp>
        <p:nvSpPr>
          <p:cNvPr id="6" name="Rectangle 5">
            <a:extLst>
              <a:ext uri="{FF2B5EF4-FFF2-40B4-BE49-F238E27FC236}">
                <a16:creationId xmlns:a16="http://schemas.microsoft.com/office/drawing/2014/main" id="{535F38CA-BD70-4968-A2FE-CF20A92F2CAE}"/>
              </a:ext>
            </a:extLst>
          </p:cNvPr>
          <p:cNvSpPr/>
          <p:nvPr/>
        </p:nvSpPr>
        <p:spPr>
          <a:xfrm>
            <a:off x="837784" y="2992532"/>
            <a:ext cx="2371947"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3F29216D-CC6C-47BF-98BE-10BD25342E63}"/>
              </a:ext>
            </a:extLst>
          </p:cNvPr>
          <p:cNvSpPr txBox="1"/>
          <p:nvPr/>
        </p:nvSpPr>
        <p:spPr>
          <a:xfrm>
            <a:off x="1821180" y="3285334"/>
            <a:ext cx="2613301" cy="646331"/>
          </a:xfrm>
          <a:prstGeom prst="rect">
            <a:avLst/>
          </a:prstGeom>
          <a:noFill/>
        </p:spPr>
        <p:txBody>
          <a:bodyPr wrap="square" rtlCol="0">
            <a:spAutoFit/>
          </a:bodyPr>
          <a:lstStyle/>
          <a:p>
            <a:r>
              <a:rPr lang="en-AU" dirty="0">
                <a:solidFill>
                  <a:schemeClr val="accent6"/>
                </a:solidFill>
              </a:rPr>
              <a:t>Performed after returning from the recursive call</a:t>
            </a:r>
          </a:p>
        </p:txBody>
      </p:sp>
      <p:sp>
        <p:nvSpPr>
          <p:cNvPr id="8" name="Rectangle 7">
            <a:extLst>
              <a:ext uri="{FF2B5EF4-FFF2-40B4-BE49-F238E27FC236}">
                <a16:creationId xmlns:a16="http://schemas.microsoft.com/office/drawing/2014/main" id="{09A0FCA0-5435-4847-8139-100752A59B75}"/>
              </a:ext>
            </a:extLst>
          </p:cNvPr>
          <p:cNvSpPr/>
          <p:nvPr/>
        </p:nvSpPr>
        <p:spPr>
          <a:xfrm>
            <a:off x="6348068" y="2140507"/>
            <a:ext cx="5063613" cy="1754326"/>
          </a:xfrm>
          <a:prstGeom prst="rect">
            <a:avLst/>
          </a:prstGeom>
        </p:spPr>
        <p:txBody>
          <a:bodyPr wrap="square">
            <a:spAutoFit/>
          </a:bodyPr>
          <a:lstStyle/>
          <a:p>
            <a:r>
              <a:rPr lang="en-AU" dirty="0">
                <a:solidFill>
                  <a:srgbClr val="8F4E8B"/>
                </a:solidFill>
                <a:latin typeface="Consolas" panose="020B0609020204030204" pitchFamily="49" charset="0"/>
              </a:rPr>
              <a:t>let rec</a:t>
            </a:r>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(head + accumulation)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accumulation</a:t>
            </a:r>
          </a:p>
        </p:txBody>
      </p:sp>
      <p:sp>
        <p:nvSpPr>
          <p:cNvPr id="9" name="Rectangle 8">
            <a:extLst>
              <a:ext uri="{FF2B5EF4-FFF2-40B4-BE49-F238E27FC236}">
                <a16:creationId xmlns:a16="http://schemas.microsoft.com/office/drawing/2014/main" id="{922959F0-89E1-4D1F-8410-F9965941FB53}"/>
              </a:ext>
            </a:extLst>
          </p:cNvPr>
          <p:cNvSpPr/>
          <p:nvPr/>
        </p:nvSpPr>
        <p:spPr>
          <a:xfrm>
            <a:off x="6904018" y="2991699"/>
            <a:ext cx="4353917" cy="3076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4ADDEDC0-005D-4995-ACF3-533873F7312C}"/>
              </a:ext>
            </a:extLst>
          </p:cNvPr>
          <p:cNvSpPr txBox="1"/>
          <p:nvPr/>
        </p:nvSpPr>
        <p:spPr>
          <a:xfrm>
            <a:off x="9025653" y="3299388"/>
            <a:ext cx="2980986" cy="923330"/>
          </a:xfrm>
          <a:prstGeom prst="rect">
            <a:avLst/>
          </a:prstGeom>
          <a:noFill/>
        </p:spPr>
        <p:txBody>
          <a:bodyPr wrap="square" rtlCol="0">
            <a:spAutoFit/>
          </a:bodyPr>
          <a:lstStyle/>
          <a:p>
            <a:r>
              <a:rPr lang="en-AU" dirty="0">
                <a:solidFill>
                  <a:schemeClr val="accent1"/>
                </a:solidFill>
              </a:rPr>
              <a:t>No work is done after the recursive call. Value is simply returned.</a:t>
            </a:r>
            <a:endParaRPr lang="en-AU" dirty="0">
              <a:solidFill>
                <a:schemeClr val="accent1"/>
              </a:solidFill>
              <a:latin typeface="Consolas" panose="020B0609020204030204" pitchFamily="49" charset="0"/>
            </a:endParaRPr>
          </a:p>
        </p:txBody>
      </p:sp>
      <p:pic>
        <p:nvPicPr>
          <p:cNvPr id="15" name="Picture 14" descr="A cat sitting in front of a mirror&#10;&#10;Description automatically generated">
            <a:extLst>
              <a:ext uri="{FF2B5EF4-FFF2-40B4-BE49-F238E27FC236}">
                <a16:creationId xmlns:a16="http://schemas.microsoft.com/office/drawing/2014/main" id="{AAEA59BC-7687-4A30-AEC4-B62A0CDA4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740" y="4204707"/>
            <a:ext cx="3682180" cy="2071226"/>
          </a:xfrm>
          <a:prstGeom prst="rect">
            <a:avLst/>
          </a:prstGeom>
        </p:spPr>
      </p:pic>
    </p:spTree>
    <p:extLst>
      <p:ext uri="{BB962C8B-B14F-4D97-AF65-F5344CB8AC3E}">
        <p14:creationId xmlns:p14="http://schemas.microsoft.com/office/powerpoint/2010/main" val="26590937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P spid="7" grpId="0"/>
      <p:bldP spid="8" grpId="0"/>
      <p:bldP spid="9"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D7E395-C6EA-4778-ABF9-706FA804E1B7}"/>
              </a:ext>
            </a:extLst>
          </p:cNvPr>
          <p:cNvSpPr/>
          <p:nvPr/>
        </p:nvSpPr>
        <p:spPr>
          <a:xfrm>
            <a:off x="6093921" y="1863506"/>
            <a:ext cx="5242673" cy="2585323"/>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sum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8F4E8B"/>
                </a:solidFill>
                <a:latin typeface="Consolas" panose="020B0609020204030204" pitchFamily="49" charset="0"/>
              </a:rPr>
              <a:t>rec</a:t>
            </a:r>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(head + accumulation)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accumulation</a:t>
            </a:r>
          </a:p>
          <a:p>
            <a:r>
              <a:rPr lang="en-AU" dirty="0">
                <a:latin typeface="Consolas" panose="020B0609020204030204" pitchFamily="49" charset="0"/>
              </a:rPr>
              <a:t>  </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tailSum</a:t>
            </a:r>
            <a:r>
              <a:rPr lang="en-AU" dirty="0">
                <a:latin typeface="Consolas" panose="020B0609020204030204" pitchFamily="49" charset="0"/>
              </a:rPr>
              <a:t> 0 list</a:t>
            </a:r>
          </a:p>
        </p:txBody>
      </p:sp>
      <p:sp>
        <p:nvSpPr>
          <p:cNvPr id="2" name="Title 1">
            <a:extLst>
              <a:ext uri="{FF2B5EF4-FFF2-40B4-BE49-F238E27FC236}">
                <a16:creationId xmlns:a16="http://schemas.microsoft.com/office/drawing/2014/main" id="{F8664488-3D8B-4D39-ABBA-03F6C62C22E5}"/>
              </a:ext>
            </a:extLst>
          </p:cNvPr>
          <p:cNvSpPr>
            <a:spLocks noGrp="1"/>
          </p:cNvSpPr>
          <p:nvPr>
            <p:ph type="title"/>
          </p:nvPr>
        </p:nvSpPr>
        <p:spPr/>
        <p:txBody>
          <a:bodyPr/>
          <a:lstStyle/>
          <a:p>
            <a:r>
              <a:rPr lang="en-AU" dirty="0"/>
              <a:t>Tail Recursion</a:t>
            </a:r>
          </a:p>
        </p:txBody>
      </p:sp>
      <p:sp>
        <p:nvSpPr>
          <p:cNvPr id="6" name="TextBox 5">
            <a:extLst>
              <a:ext uri="{FF2B5EF4-FFF2-40B4-BE49-F238E27FC236}">
                <a16:creationId xmlns:a16="http://schemas.microsoft.com/office/drawing/2014/main" id="{32C3E63F-55F1-4B73-8F63-F8EB0D44C4D4}"/>
              </a:ext>
            </a:extLst>
          </p:cNvPr>
          <p:cNvSpPr txBox="1"/>
          <p:nvPr/>
        </p:nvSpPr>
        <p:spPr>
          <a:xfrm>
            <a:off x="635719" y="1863508"/>
            <a:ext cx="4840849" cy="369332"/>
          </a:xfrm>
          <a:prstGeom prst="rect">
            <a:avLst/>
          </a:prstGeom>
          <a:noFill/>
          <a:ln w="28575">
            <a:solidFill>
              <a:schemeClr val="tx1"/>
            </a:solidFill>
          </a:ln>
        </p:spPr>
        <p:txBody>
          <a:bodyPr wrap="square" rtlCol="0">
            <a:spAutoFit/>
          </a:bodyPr>
          <a:lstStyle/>
          <a:p>
            <a:r>
              <a:rPr lang="en-AU" dirty="0">
                <a:latin typeface="Consolas" panose="020B0609020204030204" pitchFamily="49" charset="0"/>
              </a:rPr>
              <a:t>sum (1 :: 2 :: 3 :: [])</a:t>
            </a:r>
          </a:p>
        </p:txBody>
      </p:sp>
      <p:sp>
        <p:nvSpPr>
          <p:cNvPr id="10" name="TextBox 9">
            <a:extLst>
              <a:ext uri="{FF2B5EF4-FFF2-40B4-BE49-F238E27FC236}">
                <a16:creationId xmlns:a16="http://schemas.microsoft.com/office/drawing/2014/main" id="{F1A3913A-BDD8-4CE0-B5BE-CA19A558CFB0}"/>
              </a:ext>
            </a:extLst>
          </p:cNvPr>
          <p:cNvSpPr txBox="1"/>
          <p:nvPr/>
        </p:nvSpPr>
        <p:spPr>
          <a:xfrm>
            <a:off x="635719" y="2240984"/>
            <a:ext cx="4840849" cy="369332"/>
          </a:xfrm>
          <a:prstGeom prst="rect">
            <a:avLst/>
          </a:prstGeom>
          <a:noFill/>
          <a:ln w="28575">
            <a:solidFill>
              <a:schemeClr val="accent1"/>
            </a:solidFill>
          </a:ln>
        </p:spPr>
        <p:txBody>
          <a:bodyPr wrap="square" rtlCol="0">
            <a:spAutoFit/>
          </a:bodyPr>
          <a:lstStyle/>
          <a:p>
            <a:r>
              <a:rPr lang="en-AU" dirty="0" err="1">
                <a:solidFill>
                  <a:schemeClr val="accent1">
                    <a:lumMod val="75000"/>
                  </a:schemeClr>
                </a:solidFill>
                <a:latin typeface="Consolas" panose="020B0609020204030204" pitchFamily="49" charset="0"/>
              </a:rPr>
              <a:t>tailSum</a:t>
            </a:r>
            <a:r>
              <a:rPr lang="en-AU" dirty="0">
                <a:solidFill>
                  <a:schemeClr val="accent1">
                    <a:lumMod val="75000"/>
                  </a:schemeClr>
                </a:solidFill>
                <a:latin typeface="Consolas" panose="020B0609020204030204" pitchFamily="49" charset="0"/>
              </a:rPr>
              <a:t> 0 (1 :: 2 :: 3 :: [])</a:t>
            </a:r>
          </a:p>
        </p:txBody>
      </p:sp>
      <p:sp>
        <p:nvSpPr>
          <p:cNvPr id="7" name="Rectangle 6">
            <a:extLst>
              <a:ext uri="{FF2B5EF4-FFF2-40B4-BE49-F238E27FC236}">
                <a16:creationId xmlns:a16="http://schemas.microsoft.com/office/drawing/2014/main" id="{839C931D-2F5C-4FFB-9CCF-6E2B5AFF6E52}"/>
              </a:ext>
            </a:extLst>
          </p:cNvPr>
          <p:cNvSpPr/>
          <p:nvPr/>
        </p:nvSpPr>
        <p:spPr>
          <a:xfrm>
            <a:off x="635719" y="2240984"/>
            <a:ext cx="4840849" cy="369332"/>
          </a:xfrm>
          <a:prstGeom prst="rect">
            <a:avLst/>
          </a:prstGeom>
          <a:ln w="28575">
            <a:solidFill>
              <a:schemeClr val="accent1"/>
            </a:solidFill>
          </a:ln>
        </p:spPr>
        <p:txBody>
          <a:bodyPr wrap="square">
            <a:spAutoFit/>
          </a:bodyPr>
          <a:lstStyle/>
          <a:p>
            <a:r>
              <a:rPr lang="en-AU" dirty="0" err="1">
                <a:solidFill>
                  <a:schemeClr val="accent1">
                    <a:lumMod val="75000"/>
                  </a:schemeClr>
                </a:solidFill>
                <a:latin typeface="Consolas" panose="020B0609020204030204" pitchFamily="49" charset="0"/>
              </a:rPr>
              <a:t>tailSum</a:t>
            </a:r>
            <a:r>
              <a:rPr lang="en-AU" dirty="0">
                <a:solidFill>
                  <a:schemeClr val="accent1">
                    <a:lumMod val="75000"/>
                  </a:schemeClr>
                </a:solidFill>
                <a:latin typeface="Consolas" panose="020B0609020204030204" pitchFamily="49" charset="0"/>
              </a:rPr>
              <a:t> (1 + 0) (2 :: 3 :: [])</a:t>
            </a:r>
          </a:p>
        </p:txBody>
      </p:sp>
      <p:sp>
        <p:nvSpPr>
          <p:cNvPr id="9" name="Rectangle 8">
            <a:extLst>
              <a:ext uri="{FF2B5EF4-FFF2-40B4-BE49-F238E27FC236}">
                <a16:creationId xmlns:a16="http://schemas.microsoft.com/office/drawing/2014/main" id="{F009E027-F3A5-4706-A387-DA0015F0A8CB}"/>
              </a:ext>
            </a:extLst>
          </p:cNvPr>
          <p:cNvSpPr/>
          <p:nvPr/>
        </p:nvSpPr>
        <p:spPr>
          <a:xfrm>
            <a:off x="635718" y="2240984"/>
            <a:ext cx="4840849" cy="369332"/>
          </a:xfrm>
          <a:prstGeom prst="rect">
            <a:avLst/>
          </a:prstGeom>
          <a:ln w="28575">
            <a:solidFill>
              <a:schemeClr val="accent1"/>
            </a:solidFill>
          </a:ln>
        </p:spPr>
        <p:txBody>
          <a:bodyPr wrap="square">
            <a:spAutoFit/>
          </a:bodyPr>
          <a:lstStyle/>
          <a:p>
            <a:r>
              <a:rPr lang="en-AU" dirty="0" err="1">
                <a:solidFill>
                  <a:schemeClr val="accent1">
                    <a:lumMod val="75000"/>
                  </a:schemeClr>
                </a:solidFill>
                <a:latin typeface="Consolas" panose="020B0609020204030204" pitchFamily="49" charset="0"/>
              </a:rPr>
              <a:t>tailSum</a:t>
            </a:r>
            <a:r>
              <a:rPr lang="en-AU" dirty="0">
                <a:solidFill>
                  <a:schemeClr val="accent1">
                    <a:lumMod val="75000"/>
                  </a:schemeClr>
                </a:solidFill>
                <a:latin typeface="Consolas" panose="020B0609020204030204" pitchFamily="49" charset="0"/>
              </a:rPr>
              <a:t> (2 + 1) (3 :: [])</a:t>
            </a:r>
          </a:p>
        </p:txBody>
      </p:sp>
      <p:sp>
        <p:nvSpPr>
          <p:cNvPr id="12" name="Rectangle 11">
            <a:extLst>
              <a:ext uri="{FF2B5EF4-FFF2-40B4-BE49-F238E27FC236}">
                <a16:creationId xmlns:a16="http://schemas.microsoft.com/office/drawing/2014/main" id="{B0B2AF64-64BE-4927-8307-29FE8E6FCD87}"/>
              </a:ext>
            </a:extLst>
          </p:cNvPr>
          <p:cNvSpPr/>
          <p:nvPr/>
        </p:nvSpPr>
        <p:spPr>
          <a:xfrm>
            <a:off x="635718" y="2240984"/>
            <a:ext cx="4840849" cy="369332"/>
          </a:xfrm>
          <a:prstGeom prst="rect">
            <a:avLst/>
          </a:prstGeom>
          <a:ln w="28575">
            <a:solidFill>
              <a:schemeClr val="accent1"/>
            </a:solidFill>
          </a:ln>
        </p:spPr>
        <p:txBody>
          <a:bodyPr wrap="square">
            <a:spAutoFit/>
          </a:bodyPr>
          <a:lstStyle/>
          <a:p>
            <a:r>
              <a:rPr lang="en-AU" dirty="0" err="1">
                <a:solidFill>
                  <a:schemeClr val="accent1">
                    <a:lumMod val="75000"/>
                  </a:schemeClr>
                </a:solidFill>
                <a:latin typeface="Consolas" panose="020B0609020204030204" pitchFamily="49" charset="0"/>
              </a:rPr>
              <a:t>tailSum</a:t>
            </a:r>
            <a:r>
              <a:rPr lang="en-AU" dirty="0">
                <a:solidFill>
                  <a:schemeClr val="accent1">
                    <a:lumMod val="75000"/>
                  </a:schemeClr>
                </a:solidFill>
                <a:latin typeface="Consolas" panose="020B0609020204030204" pitchFamily="49" charset="0"/>
              </a:rPr>
              <a:t> (3 + 3) []</a:t>
            </a:r>
          </a:p>
        </p:txBody>
      </p:sp>
      <p:sp>
        <p:nvSpPr>
          <p:cNvPr id="13" name="Rectangle 12">
            <a:extLst>
              <a:ext uri="{FF2B5EF4-FFF2-40B4-BE49-F238E27FC236}">
                <a16:creationId xmlns:a16="http://schemas.microsoft.com/office/drawing/2014/main" id="{689801A7-CD4A-46CA-BA36-CF196E0085C4}"/>
              </a:ext>
            </a:extLst>
          </p:cNvPr>
          <p:cNvSpPr/>
          <p:nvPr/>
        </p:nvSpPr>
        <p:spPr>
          <a:xfrm>
            <a:off x="635718" y="2240984"/>
            <a:ext cx="4840849" cy="369332"/>
          </a:xfrm>
          <a:prstGeom prst="rect">
            <a:avLst/>
          </a:prstGeom>
          <a:ln w="28575">
            <a:solidFill>
              <a:schemeClr val="accent1"/>
            </a:solidFill>
          </a:ln>
        </p:spPr>
        <p:txBody>
          <a:bodyPr wrap="square">
            <a:spAutoFit/>
          </a:bodyPr>
          <a:lstStyle/>
          <a:p>
            <a:r>
              <a:rPr lang="en-AU" dirty="0">
                <a:solidFill>
                  <a:schemeClr val="accent1">
                    <a:lumMod val="75000"/>
                  </a:schemeClr>
                </a:solidFill>
                <a:latin typeface="Consolas" panose="020B0609020204030204" pitchFamily="49" charset="0"/>
              </a:rPr>
              <a:t>6</a:t>
            </a:r>
          </a:p>
        </p:txBody>
      </p:sp>
      <p:sp>
        <p:nvSpPr>
          <p:cNvPr id="14" name="TextBox 13">
            <a:extLst>
              <a:ext uri="{FF2B5EF4-FFF2-40B4-BE49-F238E27FC236}">
                <a16:creationId xmlns:a16="http://schemas.microsoft.com/office/drawing/2014/main" id="{991154EB-154B-4181-9736-C0953D64ADCB}"/>
              </a:ext>
            </a:extLst>
          </p:cNvPr>
          <p:cNvSpPr txBox="1"/>
          <p:nvPr/>
        </p:nvSpPr>
        <p:spPr>
          <a:xfrm>
            <a:off x="635718" y="1861820"/>
            <a:ext cx="4840849" cy="369332"/>
          </a:xfrm>
          <a:prstGeom prst="rect">
            <a:avLst/>
          </a:prstGeom>
          <a:noFill/>
          <a:ln w="28575">
            <a:solidFill>
              <a:schemeClr val="tx1"/>
            </a:solidFill>
          </a:ln>
        </p:spPr>
        <p:txBody>
          <a:bodyPr wrap="square" rtlCol="0">
            <a:spAutoFit/>
          </a:bodyPr>
          <a:lstStyle/>
          <a:p>
            <a:r>
              <a:rPr lang="en-AU" dirty="0">
                <a:latin typeface="Consolas" panose="020B0609020204030204" pitchFamily="49" charset="0"/>
              </a:rPr>
              <a:t>6</a:t>
            </a:r>
          </a:p>
        </p:txBody>
      </p:sp>
      <p:pic>
        <p:nvPicPr>
          <p:cNvPr id="16" name="Picture 15">
            <a:extLst>
              <a:ext uri="{FF2B5EF4-FFF2-40B4-BE49-F238E27FC236}">
                <a16:creationId xmlns:a16="http://schemas.microsoft.com/office/drawing/2014/main" id="{E738771F-9447-49CF-B0F7-BBCC7721A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686" y="3127618"/>
            <a:ext cx="3443288" cy="2904883"/>
          </a:xfrm>
          <a:prstGeom prst="rect">
            <a:avLst/>
          </a:prstGeom>
        </p:spPr>
      </p:pic>
      <p:sp>
        <p:nvSpPr>
          <p:cNvPr id="17" name="Rectangle 16">
            <a:extLst>
              <a:ext uri="{FF2B5EF4-FFF2-40B4-BE49-F238E27FC236}">
                <a16:creationId xmlns:a16="http://schemas.microsoft.com/office/drawing/2014/main" id="{7244B860-2FC2-433D-A0A7-6414402C68FC}"/>
              </a:ext>
            </a:extLst>
          </p:cNvPr>
          <p:cNvSpPr/>
          <p:nvPr/>
        </p:nvSpPr>
        <p:spPr>
          <a:xfrm>
            <a:off x="5476567" y="4941924"/>
            <a:ext cx="6352363" cy="1200329"/>
          </a:xfrm>
          <a:prstGeom prst="rect">
            <a:avLst/>
          </a:prstGeom>
        </p:spPr>
        <p:txBody>
          <a:bodyPr wrap="square">
            <a:spAutoFit/>
          </a:bodyPr>
          <a:lstStyle/>
          <a:p>
            <a:r>
              <a:rPr lang="nn-NO" dirty="0">
                <a:solidFill>
                  <a:schemeClr val="accent5"/>
                </a:solidFill>
                <a:latin typeface="Consolas" panose="020B0609020204030204" pitchFamily="49" charset="0"/>
              </a:rPr>
              <a:t>int</a:t>
            </a:r>
            <a:r>
              <a:rPr lang="nn-NO" dirty="0">
                <a:latin typeface="Consolas" panose="020B0609020204030204" pitchFamily="49" charset="0"/>
              </a:rPr>
              <a:t> </a:t>
            </a:r>
            <a:r>
              <a:rPr lang="en-AU" dirty="0">
                <a:latin typeface="Consolas" panose="020B0609020204030204" pitchFamily="49" charset="0"/>
              </a:rPr>
              <a:t>accumulation</a:t>
            </a:r>
            <a:r>
              <a:rPr lang="nn-NO" dirty="0">
                <a:latin typeface="Consolas" panose="020B0609020204030204" pitchFamily="49" charset="0"/>
              </a:rPr>
              <a:t> = 0;</a:t>
            </a:r>
          </a:p>
          <a:p>
            <a:r>
              <a:rPr lang="nn-NO" dirty="0">
                <a:solidFill>
                  <a:schemeClr val="accent5"/>
                </a:solidFill>
                <a:latin typeface="Consolas" panose="020B0609020204030204" pitchFamily="49" charset="0"/>
              </a:rPr>
              <a:t>for</a:t>
            </a:r>
            <a:r>
              <a:rPr lang="nn-NO" dirty="0">
                <a:latin typeface="Consolas" panose="020B0609020204030204" pitchFamily="49" charset="0"/>
              </a:rPr>
              <a:t> (</a:t>
            </a:r>
            <a:r>
              <a:rPr lang="nn-NO" dirty="0">
                <a:solidFill>
                  <a:schemeClr val="accent5"/>
                </a:solidFill>
                <a:latin typeface="Consolas" panose="020B0609020204030204" pitchFamily="49" charset="0"/>
              </a:rPr>
              <a:t>int</a:t>
            </a:r>
            <a:r>
              <a:rPr lang="nn-NO" dirty="0">
                <a:latin typeface="Consolas" panose="020B0609020204030204" pitchFamily="49" charset="0"/>
              </a:rPr>
              <a:t> index; index &lt; array.Length; index++) {</a:t>
            </a:r>
          </a:p>
          <a:p>
            <a:r>
              <a:rPr lang="nn-NO" dirty="0">
                <a:latin typeface="Consolas" panose="020B0609020204030204" pitchFamily="49" charset="0"/>
              </a:rPr>
              <a:t> </a:t>
            </a:r>
            <a:r>
              <a:rPr lang="en-AU" dirty="0">
                <a:latin typeface="Consolas" panose="020B0609020204030204" pitchFamily="49" charset="0"/>
              </a:rPr>
              <a:t>accumulation</a:t>
            </a:r>
            <a:r>
              <a:rPr lang="nn-NO" dirty="0">
                <a:latin typeface="Consolas" panose="020B0609020204030204" pitchFamily="49" charset="0"/>
              </a:rPr>
              <a:t> = array[index] + </a:t>
            </a:r>
            <a:r>
              <a:rPr lang="en-AU" dirty="0">
                <a:latin typeface="Consolas" panose="020B0609020204030204" pitchFamily="49" charset="0"/>
              </a:rPr>
              <a:t>accumulation</a:t>
            </a:r>
            <a:r>
              <a:rPr lang="nn-NO" dirty="0">
                <a:latin typeface="Consolas" panose="020B0609020204030204" pitchFamily="49" charset="0"/>
              </a:rPr>
              <a:t>;</a:t>
            </a:r>
          </a:p>
          <a:p>
            <a:r>
              <a:rPr lang="nn-NO" dirty="0">
                <a:latin typeface="Consolas" panose="020B0609020204030204" pitchFamily="49" charset="0"/>
              </a:rPr>
              <a:t>}</a:t>
            </a:r>
            <a:endParaRPr lang="en-AU" dirty="0">
              <a:latin typeface="Consolas" panose="020B0609020204030204" pitchFamily="49" charset="0"/>
            </a:endParaRPr>
          </a:p>
        </p:txBody>
      </p:sp>
      <p:sp>
        <p:nvSpPr>
          <p:cNvPr id="18" name="Rectangle 17">
            <a:extLst>
              <a:ext uri="{FF2B5EF4-FFF2-40B4-BE49-F238E27FC236}">
                <a16:creationId xmlns:a16="http://schemas.microsoft.com/office/drawing/2014/main" id="{AA28B7BD-4DDA-4F5B-9148-35C6CBCD69CD}"/>
              </a:ext>
            </a:extLst>
          </p:cNvPr>
          <p:cNvSpPr/>
          <p:nvPr/>
        </p:nvSpPr>
        <p:spPr>
          <a:xfrm>
            <a:off x="7936674" y="3009766"/>
            <a:ext cx="2662500"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BDBA431B-4585-499A-8F83-1B0226FE5F42}"/>
              </a:ext>
            </a:extLst>
          </p:cNvPr>
          <p:cNvSpPr/>
          <p:nvPr/>
        </p:nvSpPr>
        <p:spPr>
          <a:xfrm>
            <a:off x="7548298" y="5542088"/>
            <a:ext cx="3434333"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0B46AC6C-60FE-4A4C-B542-5F3AADF28050}"/>
              </a:ext>
            </a:extLst>
          </p:cNvPr>
          <p:cNvSpPr/>
          <p:nvPr/>
        </p:nvSpPr>
        <p:spPr>
          <a:xfrm>
            <a:off x="8403707" y="2183783"/>
            <a:ext cx="1566203"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18627666-31F1-430D-ADE7-742A86963E49}"/>
              </a:ext>
            </a:extLst>
          </p:cNvPr>
          <p:cNvSpPr/>
          <p:nvPr/>
        </p:nvSpPr>
        <p:spPr>
          <a:xfrm>
            <a:off x="6037581" y="4983075"/>
            <a:ext cx="1566203"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78256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13"/>
                                        </p:tgtEl>
                                        <p:attrNameLst>
                                          <p:attrName>style.opacity</p:attrName>
                                        </p:attrNameLst>
                                      </p:cBhvr>
                                      <p:to>
                                        <p:strVal val="0.25"/>
                                      </p:to>
                                    </p:set>
                                    <p:animEffect filter="image" prLst="opacity: 0.25">
                                      <p:cBhvr rctx="IE">
                                        <p:cTn id="36" dur="indefinite"/>
                                        <p:tgtEl>
                                          <p:spTgt spid="13"/>
                                        </p:tgtEl>
                                      </p:cBhvr>
                                    </p:animEffect>
                                  </p:childTnLst>
                                </p:cTn>
                              </p:par>
                              <p:par>
                                <p:cTn id="37" presetID="1" presetClass="exit"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25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25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25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7" grpId="0" animBg="1"/>
      <p:bldP spid="7" grpId="1" animBg="1"/>
      <p:bldP spid="9" grpId="0" animBg="1"/>
      <p:bldP spid="9" grpId="1" animBg="1"/>
      <p:bldP spid="12" grpId="0" animBg="1"/>
      <p:bldP spid="12" grpId="1" animBg="1"/>
      <p:bldP spid="13" grpId="0" animBg="1"/>
      <p:bldP spid="13" grpId="1" animBg="1"/>
      <p:bldP spid="14" grpId="0" animBg="1"/>
      <p:bldP spid="17" grpId="0"/>
      <p:bldP spid="18" grpId="0" animBg="1"/>
      <p:bldP spid="19" grpId="0" animBg="1"/>
      <p:bldP spid="20"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891-D10A-4B13-AC02-66CB6BC56313}"/>
              </a:ext>
            </a:extLst>
          </p:cNvPr>
          <p:cNvSpPr>
            <a:spLocks noGrp="1"/>
          </p:cNvSpPr>
          <p:nvPr>
            <p:ph type="title"/>
          </p:nvPr>
        </p:nvSpPr>
        <p:spPr/>
        <p:txBody>
          <a:bodyPr/>
          <a:lstStyle/>
          <a:p>
            <a:r>
              <a:rPr lang="en-AU" dirty="0"/>
              <a:t>Tail Recursion</a:t>
            </a:r>
            <a:br>
              <a:rPr lang="en-AU" dirty="0"/>
            </a:br>
            <a:r>
              <a:rPr lang="en-AU" sz="2800" dirty="0">
                <a:solidFill>
                  <a:srgbClr val="4472C4">
                    <a:lumMod val="75000"/>
                  </a:srgbClr>
                </a:solidFill>
              </a:rPr>
              <a:t>Reversing an immutable list</a:t>
            </a:r>
            <a:endParaRPr lang="en-AU" dirty="0"/>
          </a:p>
        </p:txBody>
      </p:sp>
      <p:sp>
        <p:nvSpPr>
          <p:cNvPr id="4" name="Rectangle 3">
            <a:extLst>
              <a:ext uri="{FF2B5EF4-FFF2-40B4-BE49-F238E27FC236}">
                <a16:creationId xmlns:a16="http://schemas.microsoft.com/office/drawing/2014/main" id="{B7D31455-2C5E-4BB9-A419-B709F9432F77}"/>
              </a:ext>
            </a:extLst>
          </p:cNvPr>
          <p:cNvSpPr/>
          <p:nvPr/>
        </p:nvSpPr>
        <p:spPr>
          <a:xfrm>
            <a:off x="393291" y="1900365"/>
            <a:ext cx="6096000" cy="2585323"/>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reverse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8F4E8B"/>
                </a:solidFill>
                <a:latin typeface="Consolas" panose="020B0609020204030204" pitchFamily="49" charset="0"/>
              </a:rPr>
              <a:t>rec</a:t>
            </a:r>
            <a:r>
              <a:rPr lang="en-AU" dirty="0">
                <a:latin typeface="Consolas" panose="020B0609020204030204" pitchFamily="49" charset="0"/>
              </a:rPr>
              <a:t> </a:t>
            </a:r>
            <a:r>
              <a:rPr lang="en-AU" dirty="0" err="1">
                <a:solidFill>
                  <a:schemeClr val="accent5"/>
                </a:solidFill>
                <a:latin typeface="Consolas" panose="020B0609020204030204" pitchFamily="49" charset="0"/>
              </a:rPr>
              <a:t>tailReverse</a:t>
            </a:r>
            <a:r>
              <a:rPr lang="en-AU" dirty="0">
                <a:latin typeface="Consolas" panose="020B0609020204030204" pitchFamily="49" charset="0"/>
              </a:rPr>
              <a:t>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tailReverse</a:t>
            </a:r>
            <a:r>
              <a:rPr lang="en-AU" dirty="0">
                <a:latin typeface="Consolas" panose="020B0609020204030204" pitchFamily="49" charset="0"/>
              </a:rPr>
              <a:t> (head :: accumulation)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accumulation</a:t>
            </a:r>
          </a:p>
          <a:p>
            <a:r>
              <a:rPr lang="en-AU" dirty="0">
                <a:latin typeface="Consolas" panose="020B0609020204030204" pitchFamily="49" charset="0"/>
              </a:rPr>
              <a:t>      </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tailReverse</a:t>
            </a:r>
            <a:r>
              <a:rPr lang="en-AU" dirty="0">
                <a:latin typeface="Consolas" panose="020B0609020204030204" pitchFamily="49" charset="0"/>
              </a:rPr>
              <a:t> [] list</a:t>
            </a:r>
          </a:p>
        </p:txBody>
      </p:sp>
      <p:sp>
        <p:nvSpPr>
          <p:cNvPr id="5" name="TextBox 4">
            <a:extLst>
              <a:ext uri="{FF2B5EF4-FFF2-40B4-BE49-F238E27FC236}">
                <a16:creationId xmlns:a16="http://schemas.microsoft.com/office/drawing/2014/main" id="{6C54A7F3-A275-481C-AE0F-F0F258D03707}"/>
              </a:ext>
            </a:extLst>
          </p:cNvPr>
          <p:cNvSpPr txBox="1"/>
          <p:nvPr/>
        </p:nvSpPr>
        <p:spPr>
          <a:xfrm>
            <a:off x="393291" y="4935794"/>
            <a:ext cx="2337499" cy="1754326"/>
          </a:xfrm>
          <a:prstGeom prst="rect">
            <a:avLst/>
          </a:prstGeom>
          <a:noFill/>
        </p:spPr>
        <p:txBody>
          <a:bodyPr wrap="none" rtlCol="0">
            <a:spAutoFit/>
          </a:bodyPr>
          <a:lstStyle/>
          <a:p>
            <a:r>
              <a:rPr lang="en-AU" b="1" dirty="0">
                <a:latin typeface="Consolas" panose="020B0609020204030204" pitchFamily="49" charset="0"/>
              </a:rPr>
              <a:t>list</a:t>
            </a:r>
          </a:p>
          <a:p>
            <a:r>
              <a:rPr lang="en-AU" dirty="0">
                <a:latin typeface="Consolas" panose="020B0609020204030204" pitchFamily="49" charset="0"/>
              </a:rPr>
              <a:t>1 :: 2 :: 3 :: []</a:t>
            </a:r>
          </a:p>
          <a:p>
            <a:r>
              <a:rPr lang="en-AU" dirty="0">
                <a:latin typeface="Consolas" panose="020B0609020204030204" pitchFamily="49" charset="0"/>
              </a:rPr>
              <a:t>2 :: 3 :: []</a:t>
            </a:r>
          </a:p>
          <a:p>
            <a:r>
              <a:rPr lang="en-AU" dirty="0">
                <a:latin typeface="Consolas" panose="020B0609020204030204" pitchFamily="49" charset="0"/>
              </a:rPr>
              <a:t>3 :: []</a:t>
            </a:r>
          </a:p>
          <a:p>
            <a:r>
              <a:rPr lang="en-AU" dirty="0">
                <a:latin typeface="Consolas" panose="020B0609020204030204" pitchFamily="49" charset="0"/>
              </a:rPr>
              <a:t>[]</a:t>
            </a:r>
          </a:p>
          <a:p>
            <a:endParaRPr lang="en-AU" dirty="0">
              <a:latin typeface="Consolas" panose="020B0609020204030204" pitchFamily="49" charset="0"/>
            </a:endParaRPr>
          </a:p>
        </p:txBody>
      </p:sp>
      <p:sp>
        <p:nvSpPr>
          <p:cNvPr id="6" name="TextBox 5">
            <a:extLst>
              <a:ext uri="{FF2B5EF4-FFF2-40B4-BE49-F238E27FC236}">
                <a16:creationId xmlns:a16="http://schemas.microsoft.com/office/drawing/2014/main" id="{91FE9173-DD2A-4C9C-80FD-64E7F84485F4}"/>
              </a:ext>
            </a:extLst>
          </p:cNvPr>
          <p:cNvSpPr txBox="1"/>
          <p:nvPr/>
        </p:nvSpPr>
        <p:spPr>
          <a:xfrm>
            <a:off x="3013061" y="4935794"/>
            <a:ext cx="2337499" cy="1754326"/>
          </a:xfrm>
          <a:prstGeom prst="rect">
            <a:avLst/>
          </a:prstGeom>
          <a:noFill/>
        </p:spPr>
        <p:txBody>
          <a:bodyPr wrap="none" rtlCol="0">
            <a:spAutoFit/>
          </a:bodyPr>
          <a:lstStyle/>
          <a:p>
            <a:r>
              <a:rPr lang="en-AU" b="1" dirty="0">
                <a:latin typeface="Consolas" panose="020B0609020204030204" pitchFamily="49" charset="0"/>
              </a:rPr>
              <a:t>accumulation</a:t>
            </a:r>
          </a:p>
          <a:p>
            <a:r>
              <a:rPr lang="en-AU" dirty="0">
                <a:latin typeface="Consolas" panose="020B0609020204030204" pitchFamily="49" charset="0"/>
              </a:rPr>
              <a:t>[]</a:t>
            </a:r>
          </a:p>
          <a:p>
            <a:r>
              <a:rPr lang="en-AU" dirty="0">
                <a:latin typeface="Consolas" panose="020B0609020204030204" pitchFamily="49" charset="0"/>
              </a:rPr>
              <a:t>1 :: []</a:t>
            </a:r>
          </a:p>
          <a:p>
            <a:r>
              <a:rPr lang="en-AU" dirty="0">
                <a:latin typeface="Consolas" panose="020B0609020204030204" pitchFamily="49" charset="0"/>
              </a:rPr>
              <a:t>2 :: 1 :: []</a:t>
            </a:r>
          </a:p>
          <a:p>
            <a:r>
              <a:rPr lang="en-AU" dirty="0">
                <a:latin typeface="Consolas" panose="020B0609020204030204" pitchFamily="49" charset="0"/>
              </a:rPr>
              <a:t>3 :: 2 :: 1 :: []</a:t>
            </a:r>
          </a:p>
          <a:p>
            <a:endParaRPr lang="en-AU" dirty="0">
              <a:latin typeface="Consolas" panose="020B0609020204030204" pitchFamily="49" charset="0"/>
            </a:endParaRPr>
          </a:p>
        </p:txBody>
      </p:sp>
      <p:sp>
        <p:nvSpPr>
          <p:cNvPr id="7" name="Rectangle 6">
            <a:extLst>
              <a:ext uri="{FF2B5EF4-FFF2-40B4-BE49-F238E27FC236}">
                <a16:creationId xmlns:a16="http://schemas.microsoft.com/office/drawing/2014/main" id="{F3023F9B-D2DE-4796-B8BA-F29C78E256B8}"/>
              </a:ext>
            </a:extLst>
          </p:cNvPr>
          <p:cNvSpPr/>
          <p:nvPr/>
        </p:nvSpPr>
        <p:spPr>
          <a:xfrm>
            <a:off x="3207357" y="2233018"/>
            <a:ext cx="1590785"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DBDB1D6-40F9-4160-AA14-1811B4469C78}"/>
              </a:ext>
            </a:extLst>
          </p:cNvPr>
          <p:cNvSpPr/>
          <p:nvPr/>
        </p:nvSpPr>
        <p:spPr>
          <a:xfrm>
            <a:off x="2188173" y="4156284"/>
            <a:ext cx="358384"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64E8C9AD-3296-419F-BED0-DF3D0E4E7B09}"/>
              </a:ext>
            </a:extLst>
          </p:cNvPr>
          <p:cNvSpPr/>
          <p:nvPr/>
        </p:nvSpPr>
        <p:spPr>
          <a:xfrm>
            <a:off x="2730790" y="3046625"/>
            <a:ext cx="2765442"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FAB89E4B-92AE-48D5-B09D-6992549CAF9F}"/>
              </a:ext>
            </a:extLst>
          </p:cNvPr>
          <p:cNvSpPr/>
          <p:nvPr/>
        </p:nvSpPr>
        <p:spPr>
          <a:xfrm>
            <a:off x="1163836" y="3603786"/>
            <a:ext cx="1677687"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44B4E71B-DF56-465A-9D97-1DF91B947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904" y="1829082"/>
            <a:ext cx="2581275" cy="4572000"/>
          </a:xfrm>
          <a:prstGeom prst="rect">
            <a:avLst/>
          </a:prstGeom>
        </p:spPr>
      </p:pic>
    </p:spTree>
    <p:extLst>
      <p:ext uri="{BB962C8B-B14F-4D97-AF65-F5344CB8AC3E}">
        <p14:creationId xmlns:p14="http://schemas.microsoft.com/office/powerpoint/2010/main" val="1478869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5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functional programming?</a:t>
            </a:r>
            <a:endParaRPr lang="en-AU" sz="2800" dirty="0">
              <a:solidFill>
                <a:schemeClr val="accent5">
                  <a:lumMod val="75000"/>
                </a:schemeClr>
              </a:solidFill>
            </a:endParaRPr>
          </a:p>
        </p:txBody>
      </p:sp>
      <p:sp>
        <p:nvSpPr>
          <p:cNvPr id="5" name="Rectangle 4"/>
          <p:cNvSpPr/>
          <p:nvPr/>
        </p:nvSpPr>
        <p:spPr>
          <a:xfrm>
            <a:off x="312821" y="2421850"/>
            <a:ext cx="5952079" cy="861774"/>
          </a:xfrm>
          <a:prstGeom prst="rect">
            <a:avLst/>
          </a:prstGeom>
        </p:spPr>
        <p:txBody>
          <a:bodyPr wrap="none">
            <a:spAutoFit/>
          </a:bodyPr>
          <a:lstStyle/>
          <a:p>
            <a:r>
              <a:rPr lang="en-AU" sz="3200" b="1" dirty="0">
                <a:solidFill>
                  <a:schemeClr val="accent5">
                    <a:lumMod val="75000"/>
                  </a:schemeClr>
                </a:solidFill>
              </a:rPr>
              <a:t>Expressions instead of statements</a:t>
            </a:r>
          </a:p>
          <a:p>
            <a:r>
              <a:rPr lang="en-AU" dirty="0">
                <a:solidFill>
                  <a:schemeClr val="accent1">
                    <a:lumMod val="75000"/>
                  </a:schemeClr>
                </a:solidFill>
              </a:rPr>
              <a:t>Declarative programming</a:t>
            </a:r>
          </a:p>
        </p:txBody>
      </p:sp>
      <p:sp>
        <p:nvSpPr>
          <p:cNvPr id="6" name="Rectangle 5"/>
          <p:cNvSpPr/>
          <p:nvPr/>
        </p:nvSpPr>
        <p:spPr>
          <a:xfrm>
            <a:off x="312821" y="3710225"/>
            <a:ext cx="3618298" cy="861774"/>
          </a:xfrm>
          <a:prstGeom prst="rect">
            <a:avLst/>
          </a:prstGeom>
        </p:spPr>
        <p:txBody>
          <a:bodyPr wrap="none">
            <a:spAutoFit/>
          </a:bodyPr>
          <a:lstStyle/>
          <a:p>
            <a:r>
              <a:rPr lang="en-AU" sz="3200" b="1" dirty="0">
                <a:solidFill>
                  <a:schemeClr val="accent5">
                    <a:lumMod val="75000"/>
                  </a:schemeClr>
                </a:solidFill>
              </a:rPr>
              <a:t>First-class functions </a:t>
            </a:r>
            <a:br>
              <a:rPr lang="en-AU" dirty="0">
                <a:solidFill>
                  <a:srgbClr val="8F4E8B"/>
                </a:solidFill>
              </a:rPr>
            </a:br>
            <a:r>
              <a:rPr lang="en-AU" dirty="0" err="1">
                <a:solidFill>
                  <a:schemeClr val="accent1">
                    <a:lumMod val="75000"/>
                  </a:schemeClr>
                </a:solidFill>
              </a:rPr>
              <a:t>Functions</a:t>
            </a:r>
            <a:r>
              <a:rPr lang="en-AU" dirty="0">
                <a:solidFill>
                  <a:schemeClr val="accent1">
                    <a:lumMod val="75000"/>
                  </a:schemeClr>
                </a:solidFill>
              </a:rPr>
              <a:t> as values</a:t>
            </a:r>
          </a:p>
        </p:txBody>
      </p:sp>
      <p:sp>
        <p:nvSpPr>
          <p:cNvPr id="7" name="Rectangle 6"/>
          <p:cNvSpPr/>
          <p:nvPr/>
        </p:nvSpPr>
        <p:spPr>
          <a:xfrm>
            <a:off x="312821" y="4998601"/>
            <a:ext cx="6640279" cy="861774"/>
          </a:xfrm>
          <a:prstGeom prst="rect">
            <a:avLst/>
          </a:prstGeom>
        </p:spPr>
        <p:txBody>
          <a:bodyPr wrap="none">
            <a:spAutoFit/>
          </a:bodyPr>
          <a:lstStyle/>
          <a:p>
            <a:r>
              <a:rPr lang="en-AU" sz="3200" b="1" dirty="0">
                <a:solidFill>
                  <a:schemeClr val="accent5">
                    <a:lumMod val="75000"/>
                  </a:schemeClr>
                </a:solidFill>
              </a:rPr>
              <a:t>Purity and eliminating side effects</a:t>
            </a:r>
          </a:p>
          <a:p>
            <a:r>
              <a:rPr lang="en-AU" dirty="0">
                <a:solidFill>
                  <a:schemeClr val="accent1">
                    <a:lumMod val="75000"/>
                  </a:schemeClr>
                </a:solidFill>
              </a:rPr>
              <a:t>Given the same inputs, an expression returns the same value, always!</a:t>
            </a:r>
          </a:p>
        </p:txBody>
      </p:sp>
      <p:pic>
        <p:nvPicPr>
          <p:cNvPr id="4" name="Picture 3">
            <a:extLst>
              <a:ext uri="{FF2B5EF4-FFF2-40B4-BE49-F238E27FC236}">
                <a16:creationId xmlns:a16="http://schemas.microsoft.com/office/drawing/2014/main" id="{45F602E1-92CC-443E-8CFB-42DC2CCB3001}"/>
              </a:ext>
            </a:extLst>
          </p:cNvPr>
          <p:cNvPicPr>
            <a:picLocks noChangeAspect="1"/>
          </p:cNvPicPr>
          <p:nvPr/>
        </p:nvPicPr>
        <p:blipFill rotWithShape="1">
          <a:blip r:embed="rId3">
            <a:extLst>
              <a:ext uri="{28A0092B-C50C-407E-A947-70E740481C1C}">
                <a14:useLocalDpi xmlns:a14="http://schemas.microsoft.com/office/drawing/2010/main" val="0"/>
              </a:ext>
            </a:extLst>
          </a:blip>
          <a:srcRect l="9612" t="9599" r="9610" b="9871"/>
          <a:stretch/>
        </p:blipFill>
        <p:spPr>
          <a:xfrm>
            <a:off x="7753349" y="2162412"/>
            <a:ext cx="4125830" cy="4113174"/>
          </a:xfrm>
          <a:prstGeom prst="rect">
            <a:avLst/>
          </a:prstGeom>
        </p:spPr>
      </p:pic>
      <p:sp>
        <p:nvSpPr>
          <p:cNvPr id="9" name="TextBox 8">
            <a:extLst>
              <a:ext uri="{FF2B5EF4-FFF2-40B4-BE49-F238E27FC236}">
                <a16:creationId xmlns:a16="http://schemas.microsoft.com/office/drawing/2014/main" id="{94A65ECB-C834-48A1-BE4F-6253AAD27B54}"/>
              </a:ext>
            </a:extLst>
          </p:cNvPr>
          <p:cNvSpPr txBox="1"/>
          <p:nvPr/>
        </p:nvSpPr>
        <p:spPr>
          <a:xfrm rot="2028163">
            <a:off x="9516618" y="2791125"/>
            <a:ext cx="2725998" cy="646331"/>
          </a:xfrm>
          <a:prstGeom prst="rect">
            <a:avLst/>
          </a:prstGeom>
          <a:noFill/>
          <a:effectLst>
            <a:outerShdw blurRad="127000" sx="187000" sy="187000" algn="ctr" rotWithShape="0">
              <a:prstClr val="black">
                <a:alpha val="32000"/>
              </a:prstClr>
            </a:outerShdw>
          </a:effectLst>
        </p:spPr>
        <p:txBody>
          <a:bodyPr wrap="square" rtlCol="0">
            <a:spAutoFit/>
          </a:bodyPr>
          <a:lstStyle/>
          <a:p>
            <a:r>
              <a:rPr lang="en-AU" b="1" dirty="0">
                <a:solidFill>
                  <a:schemeClr val="bg1"/>
                </a:solidFill>
                <a:effectLst>
                  <a:glow rad="101600">
                    <a:schemeClr val="tx1">
                      <a:alpha val="60000"/>
                    </a:schemeClr>
                  </a:glow>
                </a:effectLst>
                <a:latin typeface="Consolas" panose="020B0609020204030204" pitchFamily="49" charset="0"/>
              </a:rPr>
              <a:t>config =&gt; </a:t>
            </a:r>
            <a:br>
              <a:rPr lang="en-AU" b="1" dirty="0">
                <a:solidFill>
                  <a:schemeClr val="bg1"/>
                </a:solidFill>
                <a:effectLst>
                  <a:glow rad="101600">
                    <a:schemeClr val="tx1">
                      <a:alpha val="60000"/>
                    </a:schemeClr>
                  </a:glow>
                </a:effectLst>
                <a:latin typeface="Consolas" panose="020B0609020204030204" pitchFamily="49" charset="0"/>
              </a:rPr>
            </a:br>
            <a:r>
              <a:rPr lang="en-AU" b="1" dirty="0">
                <a:solidFill>
                  <a:schemeClr val="bg1"/>
                </a:solidFill>
                <a:effectLst>
                  <a:glow rad="101600">
                    <a:schemeClr val="tx1">
                      <a:alpha val="60000"/>
                    </a:schemeClr>
                  </a:glow>
                </a:effectLst>
                <a:latin typeface="Consolas" panose="020B0609020204030204" pitchFamily="49" charset="0"/>
              </a:rPr>
              <a:t>  </a:t>
            </a:r>
            <a:r>
              <a:rPr lang="en-AU" b="1" dirty="0" err="1">
                <a:solidFill>
                  <a:schemeClr val="bg1"/>
                </a:solidFill>
                <a:effectLst>
                  <a:glow rad="101600">
                    <a:schemeClr val="tx1">
                      <a:alpha val="60000"/>
                    </a:schemeClr>
                  </a:glow>
                </a:effectLst>
                <a:latin typeface="Consolas" panose="020B0609020204030204" pitchFamily="49" charset="0"/>
              </a:rPr>
              <a:t>config.Configure</a:t>
            </a:r>
            <a:r>
              <a:rPr lang="en-AU" b="1" dirty="0">
                <a:solidFill>
                  <a:schemeClr val="bg1"/>
                </a:solidFill>
                <a:effectLst>
                  <a:glow rad="101600">
                    <a:schemeClr val="tx1">
                      <a:alpha val="60000"/>
                    </a:schemeClr>
                  </a:glow>
                </a:effectLst>
                <a:latin typeface="Consolas" panose="020B0609020204030204" pitchFamily="49" charset="0"/>
              </a:rPr>
              <a:t>()</a:t>
            </a:r>
          </a:p>
        </p:txBody>
      </p:sp>
      <p:sp>
        <p:nvSpPr>
          <p:cNvPr id="11" name="TextBox 10">
            <a:extLst>
              <a:ext uri="{FF2B5EF4-FFF2-40B4-BE49-F238E27FC236}">
                <a16:creationId xmlns:a16="http://schemas.microsoft.com/office/drawing/2014/main" id="{70DDB773-761A-4A74-B9E4-8B159B0842E8}"/>
              </a:ext>
            </a:extLst>
          </p:cNvPr>
          <p:cNvSpPr txBox="1"/>
          <p:nvPr/>
        </p:nvSpPr>
        <p:spPr>
          <a:xfrm>
            <a:off x="8238171" y="5860375"/>
            <a:ext cx="3212867" cy="369332"/>
          </a:xfrm>
          <a:prstGeom prst="rect">
            <a:avLst/>
          </a:prstGeom>
          <a:noFill/>
        </p:spPr>
        <p:txBody>
          <a:bodyPr wrap="none" rtlCol="0">
            <a:spAutoFit/>
          </a:bodyPr>
          <a:lstStyle/>
          <a:p>
            <a:r>
              <a:rPr lang="en-AU" b="1" dirty="0">
                <a:solidFill>
                  <a:schemeClr val="bg1"/>
                </a:solidFill>
                <a:effectLst>
                  <a:glow rad="101600">
                    <a:schemeClr val="tx1">
                      <a:alpha val="40000"/>
                    </a:schemeClr>
                  </a:glow>
                  <a:outerShdw blurRad="63500" sx="102000" sy="102000" algn="ctr" rotWithShape="0">
                    <a:prstClr val="black">
                      <a:alpha val="40000"/>
                    </a:prstClr>
                  </a:outerShdw>
                </a:effectLst>
              </a:rPr>
              <a:t>Is this functional </a:t>
            </a:r>
            <a:r>
              <a:rPr lang="en-AU" b="1" dirty="0">
                <a:solidFill>
                  <a:schemeClr val="bg1"/>
                </a:solidFill>
                <a:effectLst>
                  <a:glow rad="101600">
                    <a:schemeClr val="tx1">
                      <a:alpha val="60000"/>
                    </a:schemeClr>
                  </a:glow>
                  <a:outerShdw blurRad="63500" sx="102000" sy="102000" algn="ctr" rotWithShape="0">
                    <a:prstClr val="black">
                      <a:alpha val="40000"/>
                    </a:prstClr>
                  </a:outerShdw>
                </a:effectLst>
              </a:rPr>
              <a:t>programming</a:t>
            </a:r>
            <a:r>
              <a:rPr lang="en-AU" b="1" dirty="0">
                <a:solidFill>
                  <a:schemeClr val="bg1"/>
                </a:solidFill>
                <a:effectLst>
                  <a:glow rad="101600">
                    <a:schemeClr val="tx1">
                      <a:alpha val="40000"/>
                    </a:schemeClr>
                  </a:glow>
                  <a:outerShdw blurRad="63500" sx="102000" sy="102000" algn="ctr" rotWithShape="0">
                    <a:prstClr val="black">
                      <a:alpha val="40000"/>
                    </a:prstClr>
                  </a:outerShdw>
                </a:effectLst>
              </a:rPr>
              <a:t>?</a:t>
            </a:r>
          </a:p>
        </p:txBody>
      </p:sp>
    </p:spTree>
    <p:extLst>
      <p:ext uri="{BB962C8B-B14F-4D97-AF65-F5344CB8AC3E}">
        <p14:creationId xmlns:p14="http://schemas.microsoft.com/office/powerpoint/2010/main" val="2595249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AB0F-4756-4D3E-AEC9-91C008B342F0}"/>
              </a:ext>
            </a:extLst>
          </p:cNvPr>
          <p:cNvSpPr>
            <a:spLocks noGrp="1"/>
          </p:cNvSpPr>
          <p:nvPr>
            <p:ph type="title"/>
          </p:nvPr>
        </p:nvSpPr>
        <p:spPr/>
        <p:txBody>
          <a:bodyPr/>
          <a:lstStyle/>
          <a:p>
            <a:r>
              <a:rPr lang="en-AU" dirty="0">
                <a:solidFill>
                  <a:srgbClr val="4472C4">
                    <a:lumMod val="50000"/>
                  </a:srgbClr>
                </a:solidFill>
              </a:rPr>
              <a:t>Tail Recursion</a:t>
            </a:r>
            <a:br>
              <a:rPr lang="en-AU" dirty="0">
                <a:solidFill>
                  <a:srgbClr val="4472C4">
                    <a:lumMod val="50000"/>
                  </a:srgbClr>
                </a:solidFill>
              </a:rPr>
            </a:br>
            <a:r>
              <a:rPr lang="en-AU" sz="2800" dirty="0">
                <a:solidFill>
                  <a:srgbClr val="4472C4">
                    <a:lumMod val="75000"/>
                  </a:srgbClr>
                </a:solidFill>
              </a:rPr>
              <a:t>Filtering an immutable list</a:t>
            </a:r>
            <a:endParaRPr lang="en-AU" dirty="0"/>
          </a:p>
        </p:txBody>
      </p:sp>
      <p:sp>
        <p:nvSpPr>
          <p:cNvPr id="4" name="Rectangle 3">
            <a:extLst>
              <a:ext uri="{FF2B5EF4-FFF2-40B4-BE49-F238E27FC236}">
                <a16:creationId xmlns:a16="http://schemas.microsoft.com/office/drawing/2014/main" id="{18C42A72-BED1-435E-99C0-0B926179C7C0}"/>
              </a:ext>
            </a:extLst>
          </p:cNvPr>
          <p:cNvSpPr/>
          <p:nvPr/>
        </p:nvSpPr>
        <p:spPr>
          <a:xfrm>
            <a:off x="393290" y="1896126"/>
            <a:ext cx="6096000" cy="3970318"/>
          </a:xfrm>
          <a:prstGeom prst="rect">
            <a:avLst/>
          </a:prstGeom>
        </p:spPr>
        <p:txBody>
          <a:bodyPr>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filter predicate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8F4E8B"/>
                </a:solidFill>
                <a:latin typeface="Consolas" panose="020B0609020204030204" pitchFamily="49" charset="0"/>
              </a:rPr>
              <a:t>rec</a:t>
            </a:r>
            <a:r>
              <a:rPr lang="en-AU" dirty="0">
                <a:latin typeface="Consolas" panose="020B0609020204030204" pitchFamily="49" charset="0"/>
              </a:rPr>
              <a:t> </a:t>
            </a:r>
            <a:r>
              <a:rPr lang="en-AU" dirty="0" err="1">
                <a:solidFill>
                  <a:schemeClr val="accent5"/>
                </a:solidFill>
                <a:latin typeface="Consolas" panose="020B0609020204030204" pitchFamily="49" charset="0"/>
              </a:rPr>
              <a:t>tailFilter</a:t>
            </a:r>
            <a:r>
              <a:rPr lang="en-AU" dirty="0">
                <a:latin typeface="Consolas" panose="020B0609020204030204" pitchFamily="49" charset="0"/>
              </a:rPr>
              <a:t>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newAccumulation</a:t>
            </a:r>
            <a:r>
              <a:rPr lang="en-AU" dirty="0">
                <a:latin typeface="Consolas" panose="020B0609020204030204" pitchFamily="49" charset="0"/>
              </a:rPr>
              <a:t> = </a:t>
            </a:r>
          </a:p>
          <a:p>
            <a:r>
              <a:rPr lang="en-AU" dirty="0">
                <a:latin typeface="Consolas" panose="020B0609020204030204" pitchFamily="49" charset="0"/>
              </a:rPr>
              <a:t>        </a:t>
            </a:r>
            <a:r>
              <a:rPr lang="en-AU" dirty="0">
                <a:solidFill>
                  <a:srgbClr val="8F4E8B"/>
                </a:solidFill>
                <a:latin typeface="Consolas" panose="020B0609020204030204" pitchFamily="49" charset="0"/>
              </a:rPr>
              <a:t>if</a:t>
            </a:r>
            <a:r>
              <a:rPr lang="en-AU" dirty="0">
                <a:latin typeface="Consolas" panose="020B0609020204030204" pitchFamily="49" charset="0"/>
              </a:rPr>
              <a:t> predicate head </a:t>
            </a:r>
            <a:r>
              <a:rPr lang="en-AU" dirty="0">
                <a:solidFill>
                  <a:srgbClr val="8F4E8B"/>
                </a:solidFill>
                <a:latin typeface="Consolas" panose="020B0609020204030204" pitchFamily="49" charset="0"/>
              </a:rPr>
              <a:t>then</a:t>
            </a:r>
          </a:p>
          <a:p>
            <a:r>
              <a:rPr lang="en-AU" dirty="0">
                <a:latin typeface="Consolas" panose="020B0609020204030204" pitchFamily="49" charset="0"/>
              </a:rPr>
              <a:t>          head :: accumulation</a:t>
            </a:r>
          </a:p>
          <a:p>
            <a:r>
              <a:rPr lang="en-AU" dirty="0">
                <a:latin typeface="Consolas" panose="020B0609020204030204" pitchFamily="49" charset="0"/>
              </a:rPr>
              <a:t>        </a:t>
            </a:r>
            <a:r>
              <a:rPr lang="en-AU" dirty="0">
                <a:solidFill>
                  <a:srgbClr val="8F4E8B"/>
                </a:solidFill>
                <a:latin typeface="Consolas" panose="020B0609020204030204" pitchFamily="49" charset="0"/>
              </a:rPr>
              <a:t>else</a:t>
            </a:r>
          </a:p>
          <a:p>
            <a:r>
              <a:rPr lang="en-AU" dirty="0">
                <a:latin typeface="Consolas" panose="020B0609020204030204" pitchFamily="49" charset="0"/>
              </a:rPr>
              <a:t>          accumulation</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tailFilter</a:t>
            </a:r>
            <a:r>
              <a:rPr lang="en-AU" dirty="0">
                <a:latin typeface="Consolas" panose="020B0609020204030204" pitchFamily="49" charset="0"/>
              </a:rPr>
              <a:t> </a:t>
            </a:r>
            <a:r>
              <a:rPr lang="en-AU" dirty="0" err="1">
                <a:latin typeface="Consolas" panose="020B0609020204030204" pitchFamily="49" charset="0"/>
              </a:rPr>
              <a:t>newAccumulation</a:t>
            </a:r>
            <a:r>
              <a:rPr lang="en-AU" dirty="0">
                <a:latin typeface="Consolas" panose="020B0609020204030204" pitchFamily="49" charset="0"/>
              </a:rPr>
              <a:t>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reverse accumulation</a:t>
            </a:r>
          </a:p>
          <a:p>
            <a:r>
              <a:rPr lang="en-AU" dirty="0">
                <a:latin typeface="Consolas" panose="020B0609020204030204" pitchFamily="49" charset="0"/>
              </a:rPr>
              <a:t>      </a:t>
            </a:r>
          </a:p>
          <a:p>
            <a:r>
              <a:rPr lang="en-AU" dirty="0">
                <a:latin typeface="Consolas" panose="020B0609020204030204" pitchFamily="49" charset="0"/>
              </a:rPr>
              <a:t>  </a:t>
            </a:r>
            <a:r>
              <a:rPr lang="en-AU" dirty="0" err="1">
                <a:solidFill>
                  <a:schemeClr val="accent5"/>
                </a:solidFill>
                <a:latin typeface="Consolas" panose="020B0609020204030204" pitchFamily="49" charset="0"/>
              </a:rPr>
              <a:t>tailFilter</a:t>
            </a:r>
            <a:r>
              <a:rPr lang="en-AU" dirty="0">
                <a:latin typeface="Consolas" panose="020B0609020204030204" pitchFamily="49" charset="0"/>
              </a:rPr>
              <a:t> [] list</a:t>
            </a:r>
          </a:p>
        </p:txBody>
      </p:sp>
      <p:sp>
        <p:nvSpPr>
          <p:cNvPr id="5" name="Rectangle 4">
            <a:extLst>
              <a:ext uri="{FF2B5EF4-FFF2-40B4-BE49-F238E27FC236}">
                <a16:creationId xmlns:a16="http://schemas.microsoft.com/office/drawing/2014/main" id="{C90C748E-A4F0-44A9-BE37-2854DA3C7AD4}"/>
              </a:ext>
            </a:extLst>
          </p:cNvPr>
          <p:cNvSpPr/>
          <p:nvPr/>
        </p:nvSpPr>
        <p:spPr>
          <a:xfrm>
            <a:off x="3069707" y="2233018"/>
            <a:ext cx="1590785"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95C4A7C-BB5C-4924-888F-BFAB716851D0}"/>
              </a:ext>
            </a:extLst>
          </p:cNvPr>
          <p:cNvSpPr/>
          <p:nvPr/>
        </p:nvSpPr>
        <p:spPr>
          <a:xfrm>
            <a:off x="2060355" y="5522968"/>
            <a:ext cx="358384"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F1C33C35-1BE7-4B5A-B38C-1AA1B9B21547}"/>
              </a:ext>
            </a:extLst>
          </p:cNvPr>
          <p:cNvSpPr/>
          <p:nvPr/>
        </p:nvSpPr>
        <p:spPr>
          <a:xfrm>
            <a:off x="1452596" y="3282598"/>
            <a:ext cx="2893261" cy="113208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F54012C8-64BA-45D1-A3DC-BDA4356205E0}"/>
              </a:ext>
            </a:extLst>
          </p:cNvPr>
          <p:cNvSpPr/>
          <p:nvPr/>
        </p:nvSpPr>
        <p:spPr>
          <a:xfrm>
            <a:off x="2556387" y="4414683"/>
            <a:ext cx="1986116" cy="29280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67CE3998-6877-42B6-ADCA-3D05F50C6897}"/>
              </a:ext>
            </a:extLst>
          </p:cNvPr>
          <p:cNvSpPr txBox="1"/>
          <p:nvPr/>
        </p:nvSpPr>
        <p:spPr>
          <a:xfrm>
            <a:off x="6545937" y="2310581"/>
            <a:ext cx="2337499" cy="1754326"/>
          </a:xfrm>
          <a:prstGeom prst="rect">
            <a:avLst/>
          </a:prstGeom>
          <a:noFill/>
        </p:spPr>
        <p:txBody>
          <a:bodyPr wrap="none" rtlCol="0">
            <a:spAutoFit/>
          </a:bodyPr>
          <a:lstStyle/>
          <a:p>
            <a:r>
              <a:rPr lang="en-AU" b="1" dirty="0">
                <a:latin typeface="Consolas" panose="020B0609020204030204" pitchFamily="49" charset="0"/>
              </a:rPr>
              <a:t>list</a:t>
            </a:r>
          </a:p>
          <a:p>
            <a:r>
              <a:rPr lang="en-AU" dirty="0">
                <a:latin typeface="Consolas" panose="020B0609020204030204" pitchFamily="49" charset="0"/>
              </a:rPr>
              <a:t>1 :: 2 :: 3 :: []</a:t>
            </a:r>
          </a:p>
          <a:p>
            <a:r>
              <a:rPr lang="en-AU" dirty="0">
                <a:latin typeface="Consolas" panose="020B0609020204030204" pitchFamily="49" charset="0"/>
              </a:rPr>
              <a:t>2 :: 3 :: []</a:t>
            </a:r>
          </a:p>
          <a:p>
            <a:r>
              <a:rPr lang="en-AU" dirty="0">
                <a:latin typeface="Consolas" panose="020B0609020204030204" pitchFamily="49" charset="0"/>
              </a:rPr>
              <a:t>3 :: []</a:t>
            </a:r>
          </a:p>
          <a:p>
            <a:r>
              <a:rPr lang="en-AU" dirty="0">
                <a:latin typeface="Consolas" panose="020B0609020204030204" pitchFamily="49" charset="0"/>
              </a:rPr>
              <a:t>[]</a:t>
            </a:r>
          </a:p>
          <a:p>
            <a:endParaRPr lang="en-AU" dirty="0">
              <a:latin typeface="Consolas" panose="020B0609020204030204" pitchFamily="49" charset="0"/>
            </a:endParaRPr>
          </a:p>
        </p:txBody>
      </p:sp>
      <p:sp>
        <p:nvSpPr>
          <p:cNvPr id="10" name="TextBox 9">
            <a:extLst>
              <a:ext uri="{FF2B5EF4-FFF2-40B4-BE49-F238E27FC236}">
                <a16:creationId xmlns:a16="http://schemas.microsoft.com/office/drawing/2014/main" id="{13035E3C-A0C6-42F5-A416-DCEEFEC2DAC5}"/>
              </a:ext>
            </a:extLst>
          </p:cNvPr>
          <p:cNvSpPr txBox="1"/>
          <p:nvPr/>
        </p:nvSpPr>
        <p:spPr>
          <a:xfrm>
            <a:off x="9165707" y="2310581"/>
            <a:ext cx="1704313" cy="1754326"/>
          </a:xfrm>
          <a:prstGeom prst="rect">
            <a:avLst/>
          </a:prstGeom>
          <a:noFill/>
        </p:spPr>
        <p:txBody>
          <a:bodyPr wrap="none" rtlCol="0">
            <a:spAutoFit/>
          </a:bodyPr>
          <a:lstStyle/>
          <a:p>
            <a:r>
              <a:rPr lang="en-AU" b="1" dirty="0">
                <a:latin typeface="Consolas" panose="020B0609020204030204" pitchFamily="49" charset="0"/>
              </a:rPr>
              <a:t>accumulation</a:t>
            </a:r>
          </a:p>
          <a:p>
            <a:r>
              <a:rPr lang="en-AU" dirty="0">
                <a:latin typeface="Consolas" panose="020B0609020204030204" pitchFamily="49" charset="0"/>
              </a:rPr>
              <a:t>[]</a:t>
            </a:r>
          </a:p>
          <a:p>
            <a:r>
              <a:rPr lang="en-AU" dirty="0">
                <a:latin typeface="Consolas" panose="020B0609020204030204" pitchFamily="49" charset="0"/>
              </a:rPr>
              <a:t>1 :: []</a:t>
            </a:r>
          </a:p>
          <a:p>
            <a:r>
              <a:rPr lang="en-AU" dirty="0">
                <a:latin typeface="Consolas" panose="020B0609020204030204" pitchFamily="49" charset="0"/>
              </a:rPr>
              <a:t>1 :: []</a:t>
            </a:r>
          </a:p>
          <a:p>
            <a:r>
              <a:rPr lang="en-AU" dirty="0">
                <a:latin typeface="Consolas" panose="020B0609020204030204" pitchFamily="49" charset="0"/>
              </a:rPr>
              <a:t>3 :: 1 :: []</a:t>
            </a:r>
          </a:p>
          <a:p>
            <a:endParaRPr lang="en-AU" dirty="0">
              <a:latin typeface="Consolas" panose="020B0609020204030204" pitchFamily="49" charset="0"/>
            </a:endParaRPr>
          </a:p>
        </p:txBody>
      </p:sp>
      <p:sp>
        <p:nvSpPr>
          <p:cNvPr id="11" name="TextBox 10">
            <a:extLst>
              <a:ext uri="{FF2B5EF4-FFF2-40B4-BE49-F238E27FC236}">
                <a16:creationId xmlns:a16="http://schemas.microsoft.com/office/drawing/2014/main" id="{3A1AD356-8B9E-43BB-931D-0C768084B84B}"/>
              </a:ext>
            </a:extLst>
          </p:cNvPr>
          <p:cNvSpPr txBox="1"/>
          <p:nvPr/>
        </p:nvSpPr>
        <p:spPr>
          <a:xfrm>
            <a:off x="6545937" y="1941249"/>
            <a:ext cx="4237057" cy="369332"/>
          </a:xfrm>
          <a:prstGeom prst="rect">
            <a:avLst/>
          </a:prstGeom>
          <a:noFill/>
        </p:spPr>
        <p:txBody>
          <a:bodyPr wrap="none" rtlCol="0">
            <a:spAutoFit/>
          </a:bodyPr>
          <a:lstStyle/>
          <a:p>
            <a:r>
              <a:rPr lang="en-AU" dirty="0">
                <a:latin typeface="Consolas" panose="020B0609020204030204" pitchFamily="49" charset="0"/>
              </a:rPr>
              <a:t>filter </a:t>
            </a:r>
            <a:r>
              <a:rPr lang="en-AU" dirty="0" err="1">
                <a:latin typeface="Consolas" panose="020B0609020204030204" pitchFamily="49" charset="0"/>
              </a:rPr>
              <a:t>isOdd</a:t>
            </a:r>
            <a:r>
              <a:rPr lang="en-AU" dirty="0">
                <a:latin typeface="Consolas" panose="020B0609020204030204" pitchFamily="49" charset="0"/>
              </a:rPr>
              <a:t> (1 :: 2 :: 3 :: [])</a:t>
            </a:r>
          </a:p>
        </p:txBody>
      </p:sp>
      <p:sp>
        <p:nvSpPr>
          <p:cNvPr id="12" name="Rectangle 11">
            <a:extLst>
              <a:ext uri="{FF2B5EF4-FFF2-40B4-BE49-F238E27FC236}">
                <a16:creationId xmlns:a16="http://schemas.microsoft.com/office/drawing/2014/main" id="{823D2E47-519F-420A-8D56-25F1A0C25EB9}"/>
              </a:ext>
            </a:extLst>
          </p:cNvPr>
          <p:cNvSpPr/>
          <p:nvPr/>
        </p:nvSpPr>
        <p:spPr>
          <a:xfrm>
            <a:off x="1221511" y="4981046"/>
            <a:ext cx="2563908"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7907C71A-D131-4648-A9B0-BB9154F87115}"/>
              </a:ext>
            </a:extLst>
          </p:cNvPr>
          <p:cNvSpPr/>
          <p:nvPr/>
        </p:nvSpPr>
        <p:spPr>
          <a:xfrm>
            <a:off x="9185371" y="3458496"/>
            <a:ext cx="1597623" cy="29280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63635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25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72D25-A217-49BF-8301-FD1F4A9D6C78}"/>
              </a:ext>
            </a:extLst>
          </p:cNvPr>
          <p:cNvSpPr>
            <a:spLocks noGrp="1"/>
          </p:cNvSpPr>
          <p:nvPr>
            <p:ph type="title"/>
          </p:nvPr>
        </p:nvSpPr>
        <p:spPr/>
        <p:txBody>
          <a:bodyPr/>
          <a:lstStyle/>
          <a:p>
            <a:r>
              <a:rPr lang="en-AU" dirty="0"/>
              <a:t>Common Pattern?</a:t>
            </a:r>
          </a:p>
        </p:txBody>
      </p:sp>
      <p:sp>
        <p:nvSpPr>
          <p:cNvPr id="4" name="Rectangle 3">
            <a:extLst>
              <a:ext uri="{FF2B5EF4-FFF2-40B4-BE49-F238E27FC236}">
                <a16:creationId xmlns:a16="http://schemas.microsoft.com/office/drawing/2014/main" id="{002F2F1C-DB1D-4C27-915D-201C1A5A7D7A}"/>
              </a:ext>
            </a:extLst>
          </p:cNvPr>
          <p:cNvSpPr/>
          <p:nvPr/>
        </p:nvSpPr>
        <p:spPr>
          <a:xfrm>
            <a:off x="393290" y="1690688"/>
            <a:ext cx="6096000" cy="3539430"/>
          </a:xfrm>
          <a:prstGeom prst="rect">
            <a:avLst/>
          </a:prstGeom>
        </p:spPr>
        <p:txBody>
          <a:bodyPr>
            <a:spAutoFit/>
          </a:bodyPr>
          <a:lstStyle/>
          <a:p>
            <a:r>
              <a:rPr lang="en-AU" sz="1600" dirty="0">
                <a:solidFill>
                  <a:srgbClr val="8F4E8B"/>
                </a:solidFill>
                <a:latin typeface="Consolas" panose="020B0609020204030204" pitchFamily="49" charset="0"/>
              </a:rPr>
              <a:t>let</a:t>
            </a:r>
            <a:r>
              <a:rPr lang="en-AU" sz="1600" dirty="0">
                <a:latin typeface="Consolas" panose="020B0609020204030204" pitchFamily="49" charset="0"/>
              </a:rPr>
              <a:t> filter predicate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let</a:t>
            </a:r>
            <a:r>
              <a:rPr lang="en-AU" sz="1600" dirty="0">
                <a:latin typeface="Consolas" panose="020B0609020204030204" pitchFamily="49" charset="0"/>
              </a:rPr>
              <a:t> </a:t>
            </a:r>
            <a:r>
              <a:rPr lang="en-AU" sz="1600" dirty="0">
                <a:solidFill>
                  <a:srgbClr val="8F4E8B"/>
                </a:solidFill>
                <a:latin typeface="Consolas" panose="020B0609020204030204" pitchFamily="49" charset="0"/>
              </a:rPr>
              <a:t>rec</a:t>
            </a:r>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tailFilter</a:t>
            </a:r>
            <a:r>
              <a:rPr lang="en-AU" sz="1600" dirty="0">
                <a:latin typeface="Consolas" panose="020B0609020204030204" pitchFamily="49" charset="0"/>
              </a:rPr>
              <a:t> accumulation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match</a:t>
            </a:r>
            <a:r>
              <a:rPr lang="en-AU" sz="1600" dirty="0">
                <a:latin typeface="Consolas" panose="020B0609020204030204" pitchFamily="49" charset="0"/>
              </a:rPr>
              <a:t> list </a:t>
            </a:r>
            <a:r>
              <a:rPr lang="en-AU" sz="1600" dirty="0">
                <a:solidFill>
                  <a:srgbClr val="8F4E8B"/>
                </a:solidFill>
                <a:latin typeface="Consolas" panose="020B0609020204030204" pitchFamily="49" charset="0"/>
              </a:rPr>
              <a:t>with</a:t>
            </a:r>
          </a:p>
          <a:p>
            <a:r>
              <a:rPr lang="en-AU" sz="1600" dirty="0">
                <a:latin typeface="Consolas" panose="020B0609020204030204" pitchFamily="49" charset="0"/>
              </a:rPr>
              <a:t>    | head :: tail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let</a:t>
            </a:r>
            <a:r>
              <a:rPr lang="en-AU" sz="1600" dirty="0">
                <a:latin typeface="Consolas" panose="020B0609020204030204" pitchFamily="49" charset="0"/>
              </a:rPr>
              <a:t> </a:t>
            </a:r>
            <a:r>
              <a:rPr lang="en-AU" sz="1600" dirty="0" err="1">
                <a:latin typeface="Consolas" panose="020B0609020204030204" pitchFamily="49" charset="0"/>
              </a:rPr>
              <a:t>newAccumulation</a:t>
            </a:r>
            <a:r>
              <a:rPr lang="en-AU" sz="1600" dirty="0">
                <a:latin typeface="Consolas" panose="020B0609020204030204" pitchFamily="49" charset="0"/>
              </a:rPr>
              <a:t> =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if</a:t>
            </a:r>
            <a:r>
              <a:rPr lang="en-AU" sz="1600" dirty="0">
                <a:latin typeface="Consolas" panose="020B0609020204030204" pitchFamily="49" charset="0"/>
              </a:rPr>
              <a:t> predicate head </a:t>
            </a:r>
            <a:r>
              <a:rPr lang="en-AU" sz="1600" dirty="0">
                <a:solidFill>
                  <a:srgbClr val="8F4E8B"/>
                </a:solidFill>
                <a:latin typeface="Consolas" panose="020B0609020204030204" pitchFamily="49" charset="0"/>
              </a:rPr>
              <a:t>then</a:t>
            </a:r>
          </a:p>
          <a:p>
            <a:r>
              <a:rPr lang="en-AU" sz="1600" dirty="0">
                <a:latin typeface="Consolas" panose="020B0609020204030204" pitchFamily="49" charset="0"/>
              </a:rPr>
              <a:t>          head :: accumulation</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else</a:t>
            </a:r>
          </a:p>
          <a:p>
            <a:r>
              <a:rPr lang="en-AU" sz="1600" dirty="0">
                <a:latin typeface="Consolas" panose="020B0609020204030204" pitchFamily="49" charset="0"/>
              </a:rPr>
              <a:t>          accumulation</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tailFilter</a:t>
            </a:r>
            <a:r>
              <a:rPr lang="en-AU" sz="1600" dirty="0">
                <a:latin typeface="Consolas" panose="020B0609020204030204" pitchFamily="49" charset="0"/>
              </a:rPr>
              <a:t> </a:t>
            </a:r>
            <a:r>
              <a:rPr lang="en-AU" sz="1600" dirty="0" err="1">
                <a:latin typeface="Consolas" panose="020B0609020204030204" pitchFamily="49" charset="0"/>
              </a:rPr>
              <a:t>newAccumulation</a:t>
            </a:r>
            <a:r>
              <a:rPr lang="en-AU" sz="1600" dirty="0">
                <a:latin typeface="Consolas" panose="020B0609020204030204" pitchFamily="49" charset="0"/>
              </a:rPr>
              <a:t> tail</a:t>
            </a:r>
          </a:p>
          <a:p>
            <a:r>
              <a:rPr lang="en-AU" sz="1600" dirty="0">
                <a:latin typeface="Consolas" panose="020B0609020204030204" pitchFamily="49" charset="0"/>
              </a:rPr>
              <a:t>    | []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reverse accumulation</a:t>
            </a:r>
          </a:p>
          <a:p>
            <a:r>
              <a:rPr lang="en-AU" sz="1600" dirty="0">
                <a:latin typeface="Consolas" panose="020B0609020204030204" pitchFamily="49" charset="0"/>
              </a:rPr>
              <a:t>      </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tailFilter</a:t>
            </a:r>
            <a:r>
              <a:rPr lang="en-AU" sz="1600" dirty="0">
                <a:latin typeface="Consolas" panose="020B0609020204030204" pitchFamily="49" charset="0"/>
              </a:rPr>
              <a:t> [] list</a:t>
            </a:r>
          </a:p>
        </p:txBody>
      </p:sp>
      <p:sp>
        <p:nvSpPr>
          <p:cNvPr id="5" name="Rectangle 4">
            <a:extLst>
              <a:ext uri="{FF2B5EF4-FFF2-40B4-BE49-F238E27FC236}">
                <a16:creationId xmlns:a16="http://schemas.microsoft.com/office/drawing/2014/main" id="{A21ED264-D34F-45B2-9B29-2AE789BFA347}"/>
              </a:ext>
            </a:extLst>
          </p:cNvPr>
          <p:cNvSpPr/>
          <p:nvPr/>
        </p:nvSpPr>
        <p:spPr>
          <a:xfrm>
            <a:off x="6096000" y="1690688"/>
            <a:ext cx="6096000" cy="2308324"/>
          </a:xfrm>
          <a:prstGeom prst="rect">
            <a:avLst/>
          </a:prstGeom>
        </p:spPr>
        <p:txBody>
          <a:bodyPr>
            <a:spAutoFit/>
          </a:bodyPr>
          <a:lstStyle/>
          <a:p>
            <a:r>
              <a:rPr lang="en-AU" sz="1600" dirty="0">
                <a:solidFill>
                  <a:srgbClr val="8F4E8B"/>
                </a:solidFill>
                <a:latin typeface="Consolas" panose="020B0609020204030204" pitchFamily="49" charset="0"/>
              </a:rPr>
              <a:t>let</a:t>
            </a:r>
            <a:r>
              <a:rPr lang="en-AU" sz="1600" dirty="0">
                <a:latin typeface="Consolas" panose="020B0609020204030204" pitchFamily="49" charset="0"/>
              </a:rPr>
              <a:t> reverse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let</a:t>
            </a:r>
            <a:r>
              <a:rPr lang="en-AU" sz="1600" dirty="0">
                <a:latin typeface="Consolas" panose="020B0609020204030204" pitchFamily="49" charset="0"/>
              </a:rPr>
              <a:t> </a:t>
            </a:r>
            <a:r>
              <a:rPr lang="en-AU" sz="1600" dirty="0">
                <a:solidFill>
                  <a:srgbClr val="8F4E8B"/>
                </a:solidFill>
                <a:latin typeface="Consolas" panose="020B0609020204030204" pitchFamily="49" charset="0"/>
              </a:rPr>
              <a:t>rec</a:t>
            </a:r>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tailReverse</a:t>
            </a:r>
            <a:r>
              <a:rPr lang="en-AU" sz="1600" dirty="0">
                <a:latin typeface="Consolas" panose="020B0609020204030204" pitchFamily="49" charset="0"/>
              </a:rPr>
              <a:t> accumulation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match</a:t>
            </a:r>
            <a:r>
              <a:rPr lang="en-AU" sz="1600" dirty="0">
                <a:latin typeface="Consolas" panose="020B0609020204030204" pitchFamily="49" charset="0"/>
              </a:rPr>
              <a:t> list </a:t>
            </a:r>
            <a:r>
              <a:rPr lang="en-AU" sz="1600" dirty="0">
                <a:solidFill>
                  <a:srgbClr val="8F4E8B"/>
                </a:solidFill>
                <a:latin typeface="Consolas" panose="020B0609020204030204" pitchFamily="49" charset="0"/>
              </a:rPr>
              <a:t>with</a:t>
            </a:r>
          </a:p>
          <a:p>
            <a:r>
              <a:rPr lang="en-AU" sz="1600" dirty="0">
                <a:latin typeface="Consolas" panose="020B0609020204030204" pitchFamily="49" charset="0"/>
              </a:rPr>
              <a:t>    | head :: tail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tailReverse</a:t>
            </a:r>
            <a:r>
              <a:rPr lang="en-AU" sz="1600" dirty="0">
                <a:latin typeface="Consolas" panose="020B0609020204030204" pitchFamily="49" charset="0"/>
              </a:rPr>
              <a:t> (head :: accumulation) tail</a:t>
            </a:r>
          </a:p>
          <a:p>
            <a:r>
              <a:rPr lang="en-AU" sz="1600" dirty="0">
                <a:latin typeface="Consolas" panose="020B0609020204030204" pitchFamily="49" charset="0"/>
              </a:rPr>
              <a:t>    | []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accumulation</a:t>
            </a:r>
          </a:p>
          <a:p>
            <a:r>
              <a:rPr lang="en-AU" sz="1600" dirty="0">
                <a:latin typeface="Consolas" panose="020B0609020204030204" pitchFamily="49" charset="0"/>
              </a:rPr>
              <a:t>      </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tailReverse</a:t>
            </a:r>
            <a:r>
              <a:rPr lang="en-AU" sz="1600" dirty="0">
                <a:latin typeface="Consolas" panose="020B0609020204030204" pitchFamily="49" charset="0"/>
              </a:rPr>
              <a:t> [] list</a:t>
            </a:r>
          </a:p>
        </p:txBody>
      </p:sp>
      <p:sp>
        <p:nvSpPr>
          <p:cNvPr id="8" name="Rectangle 7">
            <a:extLst>
              <a:ext uri="{FF2B5EF4-FFF2-40B4-BE49-F238E27FC236}">
                <a16:creationId xmlns:a16="http://schemas.microsoft.com/office/drawing/2014/main" id="{060BC798-E2A6-4DBD-BBFB-EFAE1C214C66}"/>
              </a:ext>
            </a:extLst>
          </p:cNvPr>
          <p:cNvSpPr/>
          <p:nvPr/>
        </p:nvSpPr>
        <p:spPr>
          <a:xfrm>
            <a:off x="6083263" y="4184551"/>
            <a:ext cx="5242673" cy="2308324"/>
          </a:xfrm>
          <a:prstGeom prst="rect">
            <a:avLst/>
          </a:prstGeom>
        </p:spPr>
        <p:txBody>
          <a:bodyPr wrap="square">
            <a:spAutoFit/>
          </a:bodyPr>
          <a:lstStyle/>
          <a:p>
            <a:r>
              <a:rPr lang="en-AU" sz="1600" dirty="0">
                <a:solidFill>
                  <a:srgbClr val="8F4E8B"/>
                </a:solidFill>
                <a:latin typeface="Consolas" panose="020B0609020204030204" pitchFamily="49" charset="0"/>
              </a:rPr>
              <a:t>let</a:t>
            </a:r>
            <a:r>
              <a:rPr lang="en-AU" sz="1600" dirty="0">
                <a:latin typeface="Consolas" panose="020B0609020204030204" pitchFamily="49" charset="0"/>
              </a:rPr>
              <a:t> sum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let</a:t>
            </a:r>
            <a:r>
              <a:rPr lang="en-AU" sz="1600" dirty="0">
                <a:latin typeface="Consolas" panose="020B0609020204030204" pitchFamily="49" charset="0"/>
              </a:rPr>
              <a:t> </a:t>
            </a:r>
            <a:r>
              <a:rPr lang="en-AU" sz="1600" dirty="0">
                <a:solidFill>
                  <a:srgbClr val="8F4E8B"/>
                </a:solidFill>
                <a:latin typeface="Consolas" panose="020B0609020204030204" pitchFamily="49" charset="0"/>
              </a:rPr>
              <a:t>rec</a:t>
            </a:r>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tailSum</a:t>
            </a:r>
            <a:r>
              <a:rPr lang="en-AU" sz="1600" dirty="0">
                <a:latin typeface="Consolas" panose="020B0609020204030204" pitchFamily="49" charset="0"/>
              </a:rPr>
              <a:t> accumulation list =</a:t>
            </a:r>
          </a:p>
          <a:p>
            <a:r>
              <a:rPr lang="en-AU" sz="1600" dirty="0">
                <a:latin typeface="Consolas" panose="020B0609020204030204" pitchFamily="49" charset="0"/>
              </a:rPr>
              <a:t>    </a:t>
            </a:r>
            <a:r>
              <a:rPr lang="en-AU" sz="1600" dirty="0">
                <a:solidFill>
                  <a:srgbClr val="8F4E8B"/>
                </a:solidFill>
                <a:latin typeface="Consolas" panose="020B0609020204030204" pitchFamily="49" charset="0"/>
              </a:rPr>
              <a:t>match</a:t>
            </a:r>
            <a:r>
              <a:rPr lang="en-AU" sz="1600" dirty="0">
                <a:latin typeface="Consolas" panose="020B0609020204030204" pitchFamily="49" charset="0"/>
              </a:rPr>
              <a:t> list </a:t>
            </a:r>
            <a:r>
              <a:rPr lang="en-AU" sz="1600" dirty="0">
                <a:solidFill>
                  <a:srgbClr val="8F4E8B"/>
                </a:solidFill>
                <a:latin typeface="Consolas" panose="020B0609020204030204" pitchFamily="49" charset="0"/>
              </a:rPr>
              <a:t>with</a:t>
            </a:r>
          </a:p>
          <a:p>
            <a:r>
              <a:rPr lang="en-AU" sz="1600" dirty="0">
                <a:latin typeface="Consolas" panose="020B0609020204030204" pitchFamily="49" charset="0"/>
              </a:rPr>
              <a:t>    | head :: tail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tailSum</a:t>
            </a:r>
            <a:r>
              <a:rPr lang="en-AU" sz="1600" dirty="0">
                <a:latin typeface="Consolas" panose="020B0609020204030204" pitchFamily="49" charset="0"/>
              </a:rPr>
              <a:t> (head + accumulation) tail</a:t>
            </a:r>
          </a:p>
          <a:p>
            <a:r>
              <a:rPr lang="en-AU" sz="1600" dirty="0">
                <a:latin typeface="Consolas" panose="020B0609020204030204" pitchFamily="49" charset="0"/>
              </a:rPr>
              <a:t>    | [] </a:t>
            </a:r>
            <a:r>
              <a:rPr lang="en-AU" sz="1600" dirty="0">
                <a:solidFill>
                  <a:srgbClr val="8F4E8B"/>
                </a:solidFill>
                <a:latin typeface="Consolas" panose="020B0609020204030204" pitchFamily="49" charset="0"/>
              </a:rPr>
              <a:t>-&gt;</a:t>
            </a:r>
          </a:p>
          <a:p>
            <a:r>
              <a:rPr lang="en-AU" sz="1600" dirty="0">
                <a:latin typeface="Consolas" panose="020B0609020204030204" pitchFamily="49" charset="0"/>
              </a:rPr>
              <a:t>      accumulation</a:t>
            </a:r>
          </a:p>
          <a:p>
            <a:r>
              <a:rPr lang="en-AU" sz="1600" dirty="0">
                <a:latin typeface="Consolas" panose="020B0609020204030204" pitchFamily="49" charset="0"/>
              </a:rPr>
              <a:t>  </a:t>
            </a:r>
          </a:p>
          <a:p>
            <a:r>
              <a:rPr lang="en-AU" sz="1600" dirty="0">
                <a:latin typeface="Consolas" panose="020B0609020204030204" pitchFamily="49" charset="0"/>
              </a:rPr>
              <a:t>  </a:t>
            </a:r>
            <a:r>
              <a:rPr lang="en-AU" sz="1600" dirty="0" err="1">
                <a:solidFill>
                  <a:schemeClr val="accent5"/>
                </a:solidFill>
                <a:latin typeface="Consolas" panose="020B0609020204030204" pitchFamily="49" charset="0"/>
              </a:rPr>
              <a:t>tailSum</a:t>
            </a:r>
            <a:r>
              <a:rPr lang="en-AU" sz="1600" dirty="0">
                <a:latin typeface="Consolas" panose="020B0609020204030204" pitchFamily="49" charset="0"/>
              </a:rPr>
              <a:t> 0 list</a:t>
            </a:r>
          </a:p>
        </p:txBody>
      </p:sp>
      <p:sp>
        <p:nvSpPr>
          <p:cNvPr id="9" name="Rectangle 8">
            <a:extLst>
              <a:ext uri="{FF2B5EF4-FFF2-40B4-BE49-F238E27FC236}">
                <a16:creationId xmlns:a16="http://schemas.microsoft.com/office/drawing/2014/main" id="{43DFE99C-9294-426A-8FB6-856DFEAC5D70}"/>
              </a:ext>
            </a:extLst>
          </p:cNvPr>
          <p:cNvSpPr/>
          <p:nvPr/>
        </p:nvSpPr>
        <p:spPr>
          <a:xfrm>
            <a:off x="2794403" y="1957715"/>
            <a:ext cx="1394140"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BD99FC28-4EBB-43FD-9870-48BCC0A02206}"/>
              </a:ext>
            </a:extLst>
          </p:cNvPr>
          <p:cNvSpPr/>
          <p:nvPr/>
        </p:nvSpPr>
        <p:spPr>
          <a:xfrm>
            <a:off x="1863801" y="4901834"/>
            <a:ext cx="368121"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8B57DBBA-075D-41B7-A992-2CD33C9E2FC2}"/>
              </a:ext>
            </a:extLst>
          </p:cNvPr>
          <p:cNvSpPr/>
          <p:nvPr/>
        </p:nvSpPr>
        <p:spPr>
          <a:xfrm>
            <a:off x="8590519" y="1967547"/>
            <a:ext cx="1394140"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3D2347E9-A9D9-486E-B074-1D55F6ED622C}"/>
              </a:ext>
            </a:extLst>
          </p:cNvPr>
          <p:cNvSpPr/>
          <p:nvPr/>
        </p:nvSpPr>
        <p:spPr>
          <a:xfrm>
            <a:off x="7679581" y="3679917"/>
            <a:ext cx="368121"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A3D46A24-BCDD-4FF3-93E4-8561F554D2C1}"/>
              </a:ext>
            </a:extLst>
          </p:cNvPr>
          <p:cNvSpPr/>
          <p:nvPr/>
        </p:nvSpPr>
        <p:spPr>
          <a:xfrm>
            <a:off x="8140519" y="4456991"/>
            <a:ext cx="1394140"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23CAB2CF-C0B6-4342-9FB5-6AF9B493E391}"/>
              </a:ext>
            </a:extLst>
          </p:cNvPr>
          <p:cNvSpPr/>
          <p:nvPr/>
        </p:nvSpPr>
        <p:spPr>
          <a:xfrm>
            <a:off x="7236781" y="6157014"/>
            <a:ext cx="216072"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C769F01A-6C9B-4229-9C41-C3882A152C9E}"/>
              </a:ext>
            </a:extLst>
          </p:cNvPr>
          <p:cNvSpPr/>
          <p:nvPr/>
        </p:nvSpPr>
        <p:spPr>
          <a:xfrm>
            <a:off x="1550919" y="3167601"/>
            <a:ext cx="2313158"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ADE739DD-1221-4FFA-BBB0-FB8B65C71375}"/>
              </a:ext>
            </a:extLst>
          </p:cNvPr>
          <p:cNvSpPr/>
          <p:nvPr/>
        </p:nvSpPr>
        <p:spPr>
          <a:xfrm>
            <a:off x="6781125" y="2713909"/>
            <a:ext cx="4447314"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8D356E7F-D915-459C-AE84-983E8FD65B88}"/>
              </a:ext>
            </a:extLst>
          </p:cNvPr>
          <p:cNvSpPr/>
          <p:nvPr/>
        </p:nvSpPr>
        <p:spPr>
          <a:xfrm>
            <a:off x="6781124" y="5191963"/>
            <a:ext cx="3877043"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55B95945-4EF7-481D-8E13-B66EDCC4BB2B}"/>
              </a:ext>
            </a:extLst>
          </p:cNvPr>
          <p:cNvSpPr/>
          <p:nvPr/>
        </p:nvSpPr>
        <p:spPr>
          <a:xfrm>
            <a:off x="875737" y="2221848"/>
            <a:ext cx="1995282" cy="5213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F5E7498A-C637-4510-ADB8-16855D7AACCE}"/>
              </a:ext>
            </a:extLst>
          </p:cNvPr>
          <p:cNvSpPr/>
          <p:nvPr/>
        </p:nvSpPr>
        <p:spPr>
          <a:xfrm>
            <a:off x="6557011" y="2230853"/>
            <a:ext cx="1995282" cy="5213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76FDB82F-8ADB-4463-A6D8-BDC534D3C474}"/>
              </a:ext>
            </a:extLst>
          </p:cNvPr>
          <p:cNvSpPr/>
          <p:nvPr/>
        </p:nvSpPr>
        <p:spPr>
          <a:xfrm>
            <a:off x="6555909" y="4714835"/>
            <a:ext cx="1995282" cy="5213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E80E5928-57CC-4ACF-93CD-069B0CCB9F5A}"/>
              </a:ext>
            </a:extLst>
          </p:cNvPr>
          <p:cNvSpPr/>
          <p:nvPr/>
        </p:nvSpPr>
        <p:spPr>
          <a:xfrm>
            <a:off x="1999514" y="4408125"/>
            <a:ext cx="1441776"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F8E8CF85-884F-4B74-B6D1-CA45BBD973D4}"/>
              </a:ext>
            </a:extLst>
          </p:cNvPr>
          <p:cNvSpPr/>
          <p:nvPr/>
        </p:nvSpPr>
        <p:spPr>
          <a:xfrm>
            <a:off x="6781125" y="5675115"/>
            <a:ext cx="1441776"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198B8AE0-F3BC-467D-9645-4C5E5CB4D000}"/>
              </a:ext>
            </a:extLst>
          </p:cNvPr>
          <p:cNvSpPr/>
          <p:nvPr/>
        </p:nvSpPr>
        <p:spPr>
          <a:xfrm>
            <a:off x="6783202" y="3184393"/>
            <a:ext cx="1441776"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6AB99AA3-A8BD-48E4-B576-BB7FC41F976B}"/>
              </a:ext>
            </a:extLst>
          </p:cNvPr>
          <p:cNvSpPr txBox="1"/>
          <p:nvPr/>
        </p:nvSpPr>
        <p:spPr>
          <a:xfrm>
            <a:off x="208340" y="5411361"/>
            <a:ext cx="5822363" cy="1200329"/>
          </a:xfrm>
          <a:prstGeom prst="rect">
            <a:avLst/>
          </a:prstGeom>
          <a:noFill/>
        </p:spPr>
        <p:txBody>
          <a:bodyPr wrap="none" rtlCol="0">
            <a:spAutoFit/>
          </a:bodyPr>
          <a:lstStyle/>
          <a:p>
            <a:pPr marL="285750" indent="-285750">
              <a:buFont typeface="Arial" panose="020B0604020202020204" pitchFamily="34" charset="0"/>
              <a:buChar char="•"/>
            </a:pPr>
            <a:r>
              <a:rPr lang="en-AU" dirty="0">
                <a:solidFill>
                  <a:schemeClr val="accent6"/>
                </a:solidFill>
              </a:rPr>
              <a:t>Accumulation parameter that starts with a base value</a:t>
            </a:r>
          </a:p>
          <a:p>
            <a:pPr marL="285750" indent="-285750">
              <a:buFont typeface="Arial" panose="020B0604020202020204" pitchFamily="34" charset="0"/>
              <a:buChar char="•"/>
            </a:pPr>
            <a:r>
              <a:rPr lang="en-AU" dirty="0">
                <a:solidFill>
                  <a:schemeClr val="accent1"/>
                </a:solidFill>
              </a:rPr>
              <a:t>Extract the head off the list</a:t>
            </a:r>
          </a:p>
          <a:p>
            <a:pPr marL="285750" indent="-285750">
              <a:buFont typeface="Arial" panose="020B0604020202020204" pitchFamily="34" charset="0"/>
              <a:buChar char="•"/>
            </a:pPr>
            <a:r>
              <a:rPr lang="en-AU" dirty="0">
                <a:solidFill>
                  <a:schemeClr val="accent2"/>
                </a:solidFill>
              </a:rPr>
              <a:t>Combine the head value into the accumulation and recur</a:t>
            </a:r>
          </a:p>
          <a:p>
            <a:pPr marL="285750" indent="-285750">
              <a:buFont typeface="Arial" panose="020B0604020202020204" pitchFamily="34" charset="0"/>
              <a:buChar char="•"/>
            </a:pPr>
            <a:r>
              <a:rPr lang="en-AU" dirty="0">
                <a:solidFill>
                  <a:srgbClr val="7030A0"/>
                </a:solidFill>
              </a:rPr>
              <a:t>Return the accumulation at the end of the list</a:t>
            </a:r>
          </a:p>
        </p:txBody>
      </p:sp>
      <p:sp>
        <p:nvSpPr>
          <p:cNvPr id="26" name="Rectangle 25">
            <a:extLst>
              <a:ext uri="{FF2B5EF4-FFF2-40B4-BE49-F238E27FC236}">
                <a16:creationId xmlns:a16="http://schemas.microsoft.com/office/drawing/2014/main" id="{4C06C811-8C7A-4FF1-8106-B3945E7D20B5}"/>
              </a:ext>
            </a:extLst>
          </p:cNvPr>
          <p:cNvSpPr/>
          <p:nvPr/>
        </p:nvSpPr>
        <p:spPr>
          <a:xfrm>
            <a:off x="1128131" y="3922361"/>
            <a:ext cx="3483197"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68963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5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xEl>
                                              <p:pRg st="0" end="0"/>
                                            </p:txEl>
                                          </p:spTgt>
                                        </p:tgtEl>
                                        <p:attrNameLst>
                                          <p:attrName>style.visibility</p:attrName>
                                        </p:attrNameLst>
                                      </p:cBhvr>
                                      <p:to>
                                        <p:strVal val="visible"/>
                                      </p:to>
                                    </p:set>
                                    <p:animEffect transition="in" filter="fade">
                                      <p:cBhvr>
                                        <p:cTn id="25" dur="250"/>
                                        <p:tgtEl>
                                          <p:spTgt spid="2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25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50"/>
                                        <p:tgtEl>
                                          <p:spTgt spid="20"/>
                                        </p:tgtEl>
                                      </p:cBhvr>
                                    </p:animEffect>
                                  </p:childTnLst>
                                </p:cTn>
                              </p:par>
                              <p:par>
                                <p:cTn id="37" presetID="10" presetClass="exit" presetSubtype="0" fill="hold" grpId="1" nodeType="withEffect">
                                  <p:stCondLst>
                                    <p:cond delay="0"/>
                                  </p:stCondLst>
                                  <p:childTnLst>
                                    <p:animEffect transition="out" filter="fade">
                                      <p:cBhvr>
                                        <p:cTn id="38" dur="250"/>
                                        <p:tgtEl>
                                          <p:spTgt spid="9"/>
                                        </p:tgtEl>
                                      </p:cBhvr>
                                    </p:animEffect>
                                    <p:set>
                                      <p:cBhvr>
                                        <p:cTn id="39" dur="1" fill="hold">
                                          <p:stCondLst>
                                            <p:cond delay="249"/>
                                          </p:stCondLst>
                                        </p:cTn>
                                        <p:tgtEl>
                                          <p:spTgt spid="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250"/>
                                        <p:tgtEl>
                                          <p:spTgt spid="10"/>
                                        </p:tgtEl>
                                      </p:cBhvr>
                                    </p:animEffect>
                                    <p:set>
                                      <p:cBhvr>
                                        <p:cTn id="42" dur="1" fill="hold">
                                          <p:stCondLst>
                                            <p:cond delay="249"/>
                                          </p:stCondLst>
                                        </p:cTn>
                                        <p:tgtEl>
                                          <p:spTgt spid="1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50"/>
                                        <p:tgtEl>
                                          <p:spTgt spid="11"/>
                                        </p:tgtEl>
                                      </p:cBhvr>
                                    </p:animEffect>
                                    <p:set>
                                      <p:cBhvr>
                                        <p:cTn id="45" dur="1" fill="hold">
                                          <p:stCondLst>
                                            <p:cond delay="24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250"/>
                                        <p:tgtEl>
                                          <p:spTgt spid="12"/>
                                        </p:tgtEl>
                                      </p:cBhvr>
                                    </p:animEffect>
                                    <p:set>
                                      <p:cBhvr>
                                        <p:cTn id="48" dur="1" fill="hold">
                                          <p:stCondLst>
                                            <p:cond delay="249"/>
                                          </p:stCondLst>
                                        </p:cTn>
                                        <p:tgtEl>
                                          <p:spTgt spid="1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250"/>
                                        <p:tgtEl>
                                          <p:spTgt spid="13"/>
                                        </p:tgtEl>
                                      </p:cBhvr>
                                    </p:animEffect>
                                    <p:set>
                                      <p:cBhvr>
                                        <p:cTn id="51" dur="1" fill="hold">
                                          <p:stCondLst>
                                            <p:cond delay="249"/>
                                          </p:stCondLst>
                                        </p:cTn>
                                        <p:tgtEl>
                                          <p:spTgt spid="13"/>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250"/>
                                        <p:tgtEl>
                                          <p:spTgt spid="14"/>
                                        </p:tgtEl>
                                      </p:cBhvr>
                                    </p:animEffect>
                                    <p:set>
                                      <p:cBhvr>
                                        <p:cTn id="54" dur="1" fill="hold">
                                          <p:stCondLst>
                                            <p:cond delay="249"/>
                                          </p:stCondLst>
                                        </p:cTn>
                                        <p:tgtEl>
                                          <p:spTgt spid="14"/>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25">
                                            <p:txEl>
                                              <p:pRg st="1" end="1"/>
                                            </p:txEl>
                                          </p:spTgt>
                                        </p:tgtEl>
                                        <p:attrNameLst>
                                          <p:attrName>style.visibility</p:attrName>
                                        </p:attrNameLst>
                                      </p:cBhvr>
                                      <p:to>
                                        <p:strVal val="visible"/>
                                      </p:to>
                                    </p:set>
                                    <p:animEffect transition="in" filter="fade">
                                      <p:cBhvr>
                                        <p:cTn id="57" dur="250"/>
                                        <p:tgtEl>
                                          <p:spTgt spid="25">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25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25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25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250"/>
                                        <p:tgtEl>
                                          <p:spTgt spid="26"/>
                                        </p:tgtEl>
                                      </p:cBhvr>
                                    </p:animEffect>
                                  </p:childTnLst>
                                </p:cTn>
                              </p:par>
                              <p:par>
                                <p:cTn id="72" presetID="10" presetClass="exit" presetSubtype="0" fill="hold" grpId="1" nodeType="withEffect">
                                  <p:stCondLst>
                                    <p:cond delay="0"/>
                                  </p:stCondLst>
                                  <p:childTnLst>
                                    <p:animEffect transition="out" filter="fade">
                                      <p:cBhvr>
                                        <p:cTn id="73" dur="250"/>
                                        <p:tgtEl>
                                          <p:spTgt spid="18"/>
                                        </p:tgtEl>
                                      </p:cBhvr>
                                    </p:animEffect>
                                    <p:set>
                                      <p:cBhvr>
                                        <p:cTn id="74" dur="1" fill="hold">
                                          <p:stCondLst>
                                            <p:cond delay="249"/>
                                          </p:stCondLst>
                                        </p:cTn>
                                        <p:tgtEl>
                                          <p:spTgt spid="1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250"/>
                                        <p:tgtEl>
                                          <p:spTgt spid="19"/>
                                        </p:tgtEl>
                                      </p:cBhvr>
                                    </p:animEffect>
                                    <p:set>
                                      <p:cBhvr>
                                        <p:cTn id="77" dur="1" fill="hold">
                                          <p:stCondLst>
                                            <p:cond delay="249"/>
                                          </p:stCondLst>
                                        </p:cTn>
                                        <p:tgtEl>
                                          <p:spTgt spid="1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0"/>
                                        </p:tgtEl>
                                      </p:cBhvr>
                                    </p:animEffect>
                                    <p:set>
                                      <p:cBhvr>
                                        <p:cTn id="80" dur="1" fill="hold">
                                          <p:stCondLst>
                                            <p:cond delay="249"/>
                                          </p:stCondLst>
                                        </p:cTn>
                                        <p:tgtEl>
                                          <p:spTgt spid="20"/>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5">
                                            <p:txEl>
                                              <p:pRg st="2" end="2"/>
                                            </p:txEl>
                                          </p:spTgt>
                                        </p:tgtEl>
                                        <p:attrNameLst>
                                          <p:attrName>style.visibility</p:attrName>
                                        </p:attrNameLst>
                                      </p:cBhvr>
                                      <p:to>
                                        <p:strVal val="visible"/>
                                      </p:to>
                                    </p:set>
                                    <p:animEffect transition="in" filter="fade">
                                      <p:cBhvr>
                                        <p:cTn id="83" dur="250"/>
                                        <p:tgtEl>
                                          <p:spTgt spid="25">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250"/>
                                        <p:tgtEl>
                                          <p:spTgt spid="2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25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250"/>
                                        <p:tgtEl>
                                          <p:spTgt spid="24"/>
                                        </p:tgtEl>
                                      </p:cBhvr>
                                    </p:animEffect>
                                  </p:childTnLst>
                                </p:cTn>
                              </p:par>
                              <p:par>
                                <p:cTn id="95" presetID="10" presetClass="exit" presetSubtype="0" fill="hold" grpId="1" nodeType="withEffect">
                                  <p:stCondLst>
                                    <p:cond delay="0"/>
                                  </p:stCondLst>
                                  <p:childTnLst>
                                    <p:animEffect transition="out" filter="fade">
                                      <p:cBhvr>
                                        <p:cTn id="96" dur="250"/>
                                        <p:tgtEl>
                                          <p:spTgt spid="26"/>
                                        </p:tgtEl>
                                      </p:cBhvr>
                                    </p:animEffect>
                                    <p:set>
                                      <p:cBhvr>
                                        <p:cTn id="97" dur="1" fill="hold">
                                          <p:stCondLst>
                                            <p:cond delay="249"/>
                                          </p:stCondLst>
                                        </p:cTn>
                                        <p:tgtEl>
                                          <p:spTgt spid="26"/>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250"/>
                                        <p:tgtEl>
                                          <p:spTgt spid="15"/>
                                        </p:tgtEl>
                                      </p:cBhvr>
                                    </p:animEffect>
                                    <p:set>
                                      <p:cBhvr>
                                        <p:cTn id="100" dur="1" fill="hold">
                                          <p:stCondLst>
                                            <p:cond delay="249"/>
                                          </p:stCondLst>
                                        </p:cTn>
                                        <p:tgtEl>
                                          <p:spTgt spid="1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250"/>
                                        <p:tgtEl>
                                          <p:spTgt spid="16"/>
                                        </p:tgtEl>
                                      </p:cBhvr>
                                    </p:animEffect>
                                    <p:set>
                                      <p:cBhvr>
                                        <p:cTn id="103" dur="1" fill="hold">
                                          <p:stCondLst>
                                            <p:cond delay="249"/>
                                          </p:stCondLst>
                                        </p:cTn>
                                        <p:tgtEl>
                                          <p:spTgt spid="16"/>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250"/>
                                        <p:tgtEl>
                                          <p:spTgt spid="17"/>
                                        </p:tgtEl>
                                      </p:cBhvr>
                                    </p:animEffect>
                                    <p:set>
                                      <p:cBhvr>
                                        <p:cTn id="106" dur="1" fill="hold">
                                          <p:stCondLst>
                                            <p:cond delay="249"/>
                                          </p:stCondLst>
                                        </p:cTn>
                                        <p:tgtEl>
                                          <p:spTgt spid="17"/>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25">
                                            <p:txEl>
                                              <p:pRg st="3" end="3"/>
                                            </p:txEl>
                                          </p:spTgt>
                                        </p:tgtEl>
                                        <p:attrNameLst>
                                          <p:attrName>style.visibility</p:attrName>
                                        </p:attrNameLst>
                                      </p:cBhvr>
                                      <p:to>
                                        <p:strVal val="visible"/>
                                      </p:to>
                                    </p:set>
                                    <p:animEffect transition="in" filter="fade">
                                      <p:cBhvr>
                                        <p:cTn id="109" dur="25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2" grpId="0" animBg="1"/>
      <p:bldP spid="23" grpId="0" animBg="1"/>
      <p:bldP spid="24" grpId="0" animBg="1"/>
      <p:bldP spid="25" grpId="0" uiExpand="1" build="p"/>
      <p:bldP spid="26" grpId="0" animBg="1"/>
      <p:bldP spid="2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152B-06BE-4621-9FCB-6B6C7BAA4B3D}"/>
              </a:ext>
            </a:extLst>
          </p:cNvPr>
          <p:cNvSpPr>
            <a:spLocks noGrp="1"/>
          </p:cNvSpPr>
          <p:nvPr>
            <p:ph type="title"/>
          </p:nvPr>
        </p:nvSpPr>
        <p:spPr/>
        <p:txBody>
          <a:bodyPr/>
          <a:lstStyle/>
          <a:p>
            <a:r>
              <a:rPr lang="en-AU" dirty="0"/>
              <a:t>Folding</a:t>
            </a:r>
          </a:p>
        </p:txBody>
      </p:sp>
      <p:sp>
        <p:nvSpPr>
          <p:cNvPr id="4" name="Rectangle 3">
            <a:extLst>
              <a:ext uri="{FF2B5EF4-FFF2-40B4-BE49-F238E27FC236}">
                <a16:creationId xmlns:a16="http://schemas.microsoft.com/office/drawing/2014/main" id="{F5A0CC2F-5539-4A82-8020-B5D9DC610568}"/>
              </a:ext>
            </a:extLst>
          </p:cNvPr>
          <p:cNvSpPr/>
          <p:nvPr/>
        </p:nvSpPr>
        <p:spPr>
          <a:xfrm>
            <a:off x="291251" y="1877650"/>
            <a:ext cx="8162812" cy="2585323"/>
          </a:xfrm>
          <a:prstGeom prst="rect">
            <a:avLst/>
          </a:prstGeom>
        </p:spPr>
        <p:txBody>
          <a:bodyPr wrap="none">
            <a:spAutoFit/>
          </a:bodyPr>
          <a:lstStyle/>
          <a:p>
            <a:r>
              <a:rPr lang="en-AU" dirty="0">
                <a:solidFill>
                  <a:schemeClr val="accent5"/>
                </a:solidFill>
                <a:latin typeface="Consolas" panose="020B0609020204030204" pitchFamily="49" charset="0"/>
              </a:rPr>
              <a:t>fold</a:t>
            </a:r>
            <a:r>
              <a:rPr lang="en-AU" dirty="0">
                <a:latin typeface="Consolas" panose="020B0609020204030204" pitchFamily="49" charset="0"/>
              </a:rPr>
              <a:t> : (</a:t>
            </a:r>
            <a:r>
              <a:rPr lang="en-AU" dirty="0">
                <a:solidFill>
                  <a:schemeClr val="accent2"/>
                </a:solidFill>
                <a:latin typeface="Consolas" panose="020B0609020204030204" pitchFamily="49" charset="0"/>
              </a:rPr>
              <a:t>'</a:t>
            </a:r>
            <a:r>
              <a:rPr lang="en-AU" dirty="0" err="1">
                <a:solidFill>
                  <a:schemeClr val="accent2"/>
                </a:solidFill>
                <a:latin typeface="Consolas" panose="020B0609020204030204" pitchFamily="49" charset="0"/>
              </a:rPr>
              <a:t>Accum</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'T</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a:t>
            </a:r>
            <a:r>
              <a:rPr lang="en-AU" dirty="0" err="1">
                <a:solidFill>
                  <a:schemeClr val="accent2"/>
                </a:solidFill>
                <a:latin typeface="Consolas" panose="020B0609020204030204" pitchFamily="49" charset="0"/>
              </a:rPr>
              <a:t>Accum</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a:t>
            </a:r>
            <a:r>
              <a:rPr lang="en-AU" dirty="0" err="1">
                <a:solidFill>
                  <a:schemeClr val="accent2"/>
                </a:solidFill>
                <a:latin typeface="Consolas" panose="020B0609020204030204" pitchFamily="49" charset="0"/>
              </a:rPr>
              <a:t>Accum</a:t>
            </a:r>
            <a:r>
              <a:rPr lang="en-AU" dirty="0">
                <a:latin typeface="Consolas" panose="020B0609020204030204" pitchFamily="49" charset="0"/>
              </a:rPr>
              <a: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list&lt;'T&gt; </a:t>
            </a:r>
            <a:r>
              <a:rPr lang="en-AU" dirty="0">
                <a:solidFill>
                  <a:srgbClr val="8F4E8B"/>
                </a:solidFill>
                <a:latin typeface="Consolas" panose="020B0609020204030204" pitchFamily="49" charset="0"/>
              </a:rPr>
              <a:t>-&gt;</a:t>
            </a:r>
            <a:r>
              <a:rPr lang="en-AU" dirty="0">
                <a:latin typeface="Consolas" panose="020B0609020204030204" pitchFamily="49" charset="0"/>
              </a:rPr>
              <a:t> </a:t>
            </a:r>
            <a:r>
              <a:rPr lang="en-AU" dirty="0">
                <a:solidFill>
                  <a:schemeClr val="accent2"/>
                </a:solidFill>
                <a:latin typeface="Consolas" panose="020B0609020204030204" pitchFamily="49" charset="0"/>
              </a:rPr>
              <a:t>'</a:t>
            </a:r>
            <a:r>
              <a:rPr lang="en-AU" dirty="0" err="1">
                <a:solidFill>
                  <a:schemeClr val="accent2"/>
                </a:solidFill>
                <a:latin typeface="Consolas" panose="020B0609020204030204" pitchFamily="49" charset="0"/>
              </a:rPr>
              <a:t>Accum</a:t>
            </a:r>
            <a:endParaRPr lang="en-AU" dirty="0">
              <a:solidFill>
                <a:schemeClr val="accent2"/>
              </a:solidFill>
              <a:latin typeface="Consolas" panose="020B0609020204030204" pitchFamily="49" charset="0"/>
            </a:endParaRPr>
          </a:p>
          <a:p>
            <a:endParaRPr lang="en-AU" dirty="0">
              <a:latin typeface="Consolas" panose="020B0609020204030204" pitchFamily="49" charset="0"/>
            </a:endParaRPr>
          </a:p>
          <a:p>
            <a:r>
              <a:rPr lang="en-AU" dirty="0">
                <a:solidFill>
                  <a:srgbClr val="8F4E8B"/>
                </a:solidFill>
                <a:latin typeface="Consolas" panose="020B0609020204030204" pitchFamily="49" charset="0"/>
              </a:rPr>
              <a:t>let rec</a:t>
            </a:r>
            <a:r>
              <a:rPr lang="en-AU" dirty="0">
                <a:latin typeface="Consolas" panose="020B0609020204030204" pitchFamily="49" charset="0"/>
              </a:rPr>
              <a:t> </a:t>
            </a:r>
            <a:r>
              <a:rPr lang="en-AU" dirty="0">
                <a:solidFill>
                  <a:schemeClr val="accent5"/>
                </a:solidFill>
                <a:latin typeface="Consolas" panose="020B0609020204030204" pitchFamily="49" charset="0"/>
              </a:rPr>
              <a:t>fold</a:t>
            </a:r>
            <a:r>
              <a:rPr lang="en-AU" dirty="0">
                <a:latin typeface="Consolas" panose="020B0609020204030204" pitchFamily="49" charset="0"/>
              </a:rPr>
              <a:t> combine accumulation list =</a:t>
            </a:r>
          </a:p>
          <a:p>
            <a:r>
              <a:rPr lang="en-AU" dirty="0">
                <a:latin typeface="Consolas" panose="020B0609020204030204" pitchFamily="49" charset="0"/>
              </a:rPr>
              <a:t>  </a:t>
            </a:r>
            <a:r>
              <a:rPr lang="en-AU" dirty="0">
                <a:solidFill>
                  <a:srgbClr val="8F4E8B"/>
                </a:solidFill>
                <a:latin typeface="Consolas" panose="020B0609020204030204" pitchFamily="49" charset="0"/>
              </a:rPr>
              <a:t>match</a:t>
            </a:r>
            <a:r>
              <a:rPr lang="en-AU" dirty="0">
                <a:latin typeface="Consolas" panose="020B0609020204030204" pitchFamily="49" charset="0"/>
              </a:rPr>
              <a:t> list </a:t>
            </a:r>
            <a:r>
              <a:rPr lang="en-AU" dirty="0">
                <a:solidFill>
                  <a:srgbClr val="8F4E8B"/>
                </a:solidFill>
                <a:latin typeface="Consolas" panose="020B0609020204030204" pitchFamily="49" charset="0"/>
              </a:rPr>
              <a:t>with</a:t>
            </a:r>
          </a:p>
          <a:p>
            <a:r>
              <a:rPr lang="en-AU" dirty="0">
                <a:latin typeface="Consolas" panose="020B0609020204030204" pitchFamily="49" charset="0"/>
              </a:rPr>
              <a:t>  | head :: tail </a:t>
            </a:r>
            <a:r>
              <a:rPr lang="en-AU" dirty="0">
                <a:solidFill>
                  <a:srgbClr val="8F4E8B"/>
                </a:solidFill>
                <a:latin typeface="Consolas" panose="020B0609020204030204" pitchFamily="49" charset="0"/>
              </a:rPr>
              <a:t>-&gt;</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newAccumulation</a:t>
            </a:r>
            <a:r>
              <a:rPr lang="en-AU" dirty="0">
                <a:latin typeface="Consolas" panose="020B0609020204030204" pitchFamily="49" charset="0"/>
              </a:rPr>
              <a:t> = combine accumulation head</a:t>
            </a:r>
          </a:p>
          <a:p>
            <a:r>
              <a:rPr lang="en-AU" dirty="0">
                <a:latin typeface="Consolas" panose="020B0609020204030204" pitchFamily="49" charset="0"/>
              </a:rPr>
              <a:t>    </a:t>
            </a:r>
            <a:r>
              <a:rPr lang="en-AU" dirty="0">
                <a:solidFill>
                  <a:schemeClr val="accent5"/>
                </a:solidFill>
                <a:latin typeface="Consolas" panose="020B0609020204030204" pitchFamily="49" charset="0"/>
              </a:rPr>
              <a:t>fold</a:t>
            </a:r>
            <a:r>
              <a:rPr lang="en-AU" dirty="0">
                <a:latin typeface="Consolas" panose="020B0609020204030204" pitchFamily="49" charset="0"/>
              </a:rPr>
              <a:t> folder </a:t>
            </a:r>
            <a:r>
              <a:rPr lang="en-AU" dirty="0" err="1">
                <a:latin typeface="Consolas" panose="020B0609020204030204" pitchFamily="49" charset="0"/>
              </a:rPr>
              <a:t>newAccumulation</a:t>
            </a:r>
            <a:r>
              <a:rPr lang="en-AU" dirty="0">
                <a:latin typeface="Consolas" panose="020B0609020204030204" pitchFamily="49" charset="0"/>
              </a:rPr>
              <a:t> tail</a:t>
            </a:r>
          </a:p>
          <a:p>
            <a:r>
              <a:rPr lang="en-AU" dirty="0">
                <a:latin typeface="Consolas" panose="020B0609020204030204" pitchFamily="49" charset="0"/>
              </a:rPr>
              <a:t>  | [] </a:t>
            </a:r>
            <a:r>
              <a:rPr lang="en-AU" dirty="0">
                <a:solidFill>
                  <a:srgbClr val="8F4E8B"/>
                </a:solidFill>
                <a:latin typeface="Consolas" panose="020B0609020204030204" pitchFamily="49" charset="0"/>
              </a:rPr>
              <a:t>-&gt;</a:t>
            </a:r>
          </a:p>
          <a:p>
            <a:r>
              <a:rPr lang="en-AU" dirty="0">
                <a:latin typeface="Consolas" panose="020B0609020204030204" pitchFamily="49" charset="0"/>
              </a:rPr>
              <a:t>    accumulation</a:t>
            </a:r>
          </a:p>
        </p:txBody>
      </p:sp>
      <p:sp>
        <p:nvSpPr>
          <p:cNvPr id="5" name="Rectangle 4">
            <a:extLst>
              <a:ext uri="{FF2B5EF4-FFF2-40B4-BE49-F238E27FC236}">
                <a16:creationId xmlns:a16="http://schemas.microsoft.com/office/drawing/2014/main" id="{E6C56909-FC8B-4780-B82C-4C6226D648A3}"/>
              </a:ext>
            </a:extLst>
          </p:cNvPr>
          <p:cNvSpPr/>
          <p:nvPr/>
        </p:nvSpPr>
        <p:spPr>
          <a:xfrm>
            <a:off x="1231073" y="1928219"/>
            <a:ext cx="3036127"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6F6B3270-1CFB-45CA-917D-86EDA7EE723F}"/>
              </a:ext>
            </a:extLst>
          </p:cNvPr>
          <p:cNvSpPr/>
          <p:nvPr/>
        </p:nvSpPr>
        <p:spPr>
          <a:xfrm>
            <a:off x="1983242" y="2489366"/>
            <a:ext cx="936939"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EFD1B0F0-0E7D-4020-9B2A-D5F6BB330F4B}"/>
              </a:ext>
            </a:extLst>
          </p:cNvPr>
          <p:cNvSpPr/>
          <p:nvPr/>
        </p:nvSpPr>
        <p:spPr>
          <a:xfrm>
            <a:off x="4731355" y="1927150"/>
            <a:ext cx="848450"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F4C1418-4C12-447B-A7F2-6DF8EC82D816}"/>
              </a:ext>
            </a:extLst>
          </p:cNvPr>
          <p:cNvSpPr/>
          <p:nvPr/>
        </p:nvSpPr>
        <p:spPr>
          <a:xfrm>
            <a:off x="2969342" y="2489366"/>
            <a:ext cx="1592827"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BC30A600-1B5B-4EF0-8655-BD5E42DD1D50}"/>
              </a:ext>
            </a:extLst>
          </p:cNvPr>
          <p:cNvSpPr/>
          <p:nvPr/>
        </p:nvSpPr>
        <p:spPr>
          <a:xfrm>
            <a:off x="5984969" y="1928219"/>
            <a:ext cx="1084425"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A2674CB1-7F75-4A6B-B8CA-79F43EEE3952}"/>
              </a:ext>
            </a:extLst>
          </p:cNvPr>
          <p:cNvSpPr/>
          <p:nvPr/>
        </p:nvSpPr>
        <p:spPr>
          <a:xfrm>
            <a:off x="4611331" y="2489366"/>
            <a:ext cx="550606"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F4BAB3AD-E461-45D9-A252-DF2EEA412665}"/>
              </a:ext>
            </a:extLst>
          </p:cNvPr>
          <p:cNvSpPr/>
          <p:nvPr/>
        </p:nvSpPr>
        <p:spPr>
          <a:xfrm>
            <a:off x="7504054" y="1927150"/>
            <a:ext cx="848451"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38971763-21D6-47DF-83C7-107D34EBD881}"/>
              </a:ext>
            </a:extLst>
          </p:cNvPr>
          <p:cNvSpPr txBox="1"/>
          <p:nvPr/>
        </p:nvSpPr>
        <p:spPr>
          <a:xfrm>
            <a:off x="208340" y="5411361"/>
            <a:ext cx="5822363" cy="1200329"/>
          </a:xfrm>
          <a:prstGeom prst="rect">
            <a:avLst/>
          </a:prstGeom>
          <a:noFill/>
        </p:spPr>
        <p:txBody>
          <a:bodyPr wrap="none" rtlCol="0">
            <a:spAutoFit/>
          </a:bodyPr>
          <a:lstStyle/>
          <a:p>
            <a:pPr marL="285750" indent="-285750">
              <a:buFont typeface="Arial" panose="020B0604020202020204" pitchFamily="34" charset="0"/>
              <a:buChar char="•"/>
            </a:pPr>
            <a:r>
              <a:rPr lang="en-AU" dirty="0">
                <a:solidFill>
                  <a:schemeClr val="accent6"/>
                </a:solidFill>
              </a:rPr>
              <a:t>Accumulation parameter that starts with a base value</a:t>
            </a:r>
          </a:p>
          <a:p>
            <a:pPr marL="285750" indent="-285750">
              <a:buFont typeface="Arial" panose="020B0604020202020204" pitchFamily="34" charset="0"/>
              <a:buChar char="•"/>
            </a:pPr>
            <a:r>
              <a:rPr lang="en-AU" dirty="0">
                <a:solidFill>
                  <a:schemeClr val="accent1"/>
                </a:solidFill>
              </a:rPr>
              <a:t>Extract the head off the list</a:t>
            </a:r>
          </a:p>
          <a:p>
            <a:pPr marL="285750" indent="-285750">
              <a:buFont typeface="Arial" panose="020B0604020202020204" pitchFamily="34" charset="0"/>
              <a:buChar char="•"/>
            </a:pPr>
            <a:r>
              <a:rPr lang="en-AU" dirty="0">
                <a:solidFill>
                  <a:schemeClr val="accent2"/>
                </a:solidFill>
              </a:rPr>
              <a:t>Combine the head value into the accumulation and recur</a:t>
            </a:r>
          </a:p>
          <a:p>
            <a:pPr marL="285750" indent="-285750">
              <a:buFont typeface="Arial" panose="020B0604020202020204" pitchFamily="34" charset="0"/>
              <a:buChar char="•"/>
            </a:pPr>
            <a:r>
              <a:rPr lang="en-AU" dirty="0">
                <a:solidFill>
                  <a:srgbClr val="7030A0"/>
                </a:solidFill>
              </a:rPr>
              <a:t>Return the accumulation at the end of the list</a:t>
            </a:r>
          </a:p>
        </p:txBody>
      </p:sp>
      <p:sp>
        <p:nvSpPr>
          <p:cNvPr id="15" name="Rectangle 14">
            <a:extLst>
              <a:ext uri="{FF2B5EF4-FFF2-40B4-BE49-F238E27FC236}">
                <a16:creationId xmlns:a16="http://schemas.microsoft.com/office/drawing/2014/main" id="{4D6261D9-3A2E-459C-B3FC-222E0766DA7B}"/>
              </a:ext>
            </a:extLst>
          </p:cNvPr>
          <p:cNvSpPr/>
          <p:nvPr/>
        </p:nvSpPr>
        <p:spPr>
          <a:xfrm>
            <a:off x="2969342" y="2489366"/>
            <a:ext cx="1592827" cy="29280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999BB9D-3AF9-422E-85D7-00BE234801EB}"/>
              </a:ext>
            </a:extLst>
          </p:cNvPr>
          <p:cNvSpPr/>
          <p:nvPr/>
        </p:nvSpPr>
        <p:spPr>
          <a:xfrm>
            <a:off x="584184" y="2762504"/>
            <a:ext cx="2218010" cy="57063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72021DE-3099-4026-809B-9557F351860D}"/>
              </a:ext>
            </a:extLst>
          </p:cNvPr>
          <p:cNvSpPr/>
          <p:nvPr/>
        </p:nvSpPr>
        <p:spPr>
          <a:xfrm>
            <a:off x="3576066" y="3282599"/>
            <a:ext cx="3227857"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513BFD0A-0189-4C2F-A130-87CE67DCD2FE}"/>
              </a:ext>
            </a:extLst>
          </p:cNvPr>
          <p:cNvSpPr/>
          <p:nvPr/>
        </p:nvSpPr>
        <p:spPr>
          <a:xfrm>
            <a:off x="849233" y="3575401"/>
            <a:ext cx="4037399" cy="29280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E31C175D-A90C-407C-B82E-405A28F3AABB}"/>
              </a:ext>
            </a:extLst>
          </p:cNvPr>
          <p:cNvSpPr/>
          <p:nvPr/>
        </p:nvSpPr>
        <p:spPr>
          <a:xfrm>
            <a:off x="844738" y="4135123"/>
            <a:ext cx="1623158" cy="29280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D76A4209-2E46-4DEA-914D-3F3DF5E4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447" y="2944240"/>
            <a:ext cx="3679537" cy="2967369"/>
          </a:xfrm>
          <a:prstGeom prst="rect">
            <a:avLst/>
          </a:prstGeom>
        </p:spPr>
      </p:pic>
    </p:spTree>
    <p:extLst>
      <p:ext uri="{BB962C8B-B14F-4D97-AF65-F5344CB8AC3E}">
        <p14:creationId xmlns:p14="http://schemas.microsoft.com/office/powerpoint/2010/main" val="229581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50"/>
                                        <p:tgtEl>
                                          <p:spTgt spid="8"/>
                                        </p:tgtEl>
                                      </p:cBhvr>
                                    </p:animEffect>
                                  </p:childTnLst>
                                </p:cTn>
                              </p:par>
                              <p:par>
                                <p:cTn id="19" presetID="10" presetClass="exit" presetSubtype="0" fill="hold" grpId="1" nodeType="withEffect">
                                  <p:stCondLst>
                                    <p:cond delay="0"/>
                                  </p:stCondLst>
                                  <p:childTnLst>
                                    <p:animEffect transition="out" filter="fade">
                                      <p:cBhvr>
                                        <p:cTn id="20" dur="250"/>
                                        <p:tgtEl>
                                          <p:spTgt spid="5"/>
                                        </p:tgtEl>
                                      </p:cBhvr>
                                    </p:animEffect>
                                    <p:set>
                                      <p:cBhvr>
                                        <p:cTn id="21" dur="1" fill="hold">
                                          <p:stCondLst>
                                            <p:cond delay="24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6"/>
                                        </p:tgtEl>
                                      </p:cBhvr>
                                    </p:animEffect>
                                    <p:set>
                                      <p:cBhvr>
                                        <p:cTn id="24" dur="1" fill="hold">
                                          <p:stCondLst>
                                            <p:cond delay="24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250"/>
                                        <p:tgtEl>
                                          <p:spTgt spid="10"/>
                                        </p:tgtEl>
                                      </p:cBhvr>
                                    </p:animEffect>
                                  </p:childTnLst>
                                </p:cTn>
                              </p:par>
                              <p:par>
                                <p:cTn id="33" presetID="10" presetClass="exit" presetSubtype="0" fill="hold" grpId="1" nodeType="withEffect">
                                  <p:stCondLst>
                                    <p:cond delay="0"/>
                                  </p:stCondLst>
                                  <p:childTnLst>
                                    <p:animEffect transition="out" filter="fade">
                                      <p:cBhvr>
                                        <p:cTn id="34" dur="250"/>
                                        <p:tgtEl>
                                          <p:spTgt spid="7"/>
                                        </p:tgtEl>
                                      </p:cBhvr>
                                    </p:animEffect>
                                    <p:set>
                                      <p:cBhvr>
                                        <p:cTn id="35" dur="1" fill="hold">
                                          <p:stCondLst>
                                            <p:cond delay="249"/>
                                          </p:stCondLst>
                                        </p:cTn>
                                        <p:tgtEl>
                                          <p:spTgt spid="7"/>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250"/>
                                        <p:tgtEl>
                                          <p:spTgt spid="8"/>
                                        </p:tgtEl>
                                      </p:cBhvr>
                                    </p:animEffect>
                                    <p:set>
                                      <p:cBhvr>
                                        <p:cTn id="38" dur="1" fill="hold">
                                          <p:stCondLst>
                                            <p:cond delay="24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50"/>
                                        <p:tgtEl>
                                          <p:spTgt spid="11"/>
                                        </p:tgtEl>
                                      </p:cBhvr>
                                    </p:animEffect>
                                  </p:childTnLst>
                                </p:cTn>
                              </p:par>
                              <p:par>
                                <p:cTn id="44" presetID="10" presetClass="exit" presetSubtype="0" fill="hold" grpId="1" nodeType="withEffect">
                                  <p:stCondLst>
                                    <p:cond delay="0"/>
                                  </p:stCondLst>
                                  <p:childTnLst>
                                    <p:animEffect transition="out" filter="fade">
                                      <p:cBhvr>
                                        <p:cTn id="45" dur="250"/>
                                        <p:tgtEl>
                                          <p:spTgt spid="9"/>
                                        </p:tgtEl>
                                      </p:cBhvr>
                                    </p:animEffect>
                                    <p:set>
                                      <p:cBhvr>
                                        <p:cTn id="46" dur="1" fill="hold">
                                          <p:stCondLst>
                                            <p:cond delay="249"/>
                                          </p:stCondLst>
                                        </p:cTn>
                                        <p:tgtEl>
                                          <p:spTgt spid="9"/>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250"/>
                                        <p:tgtEl>
                                          <p:spTgt spid="10"/>
                                        </p:tgtEl>
                                      </p:cBhvr>
                                    </p:animEffect>
                                    <p:set>
                                      <p:cBhvr>
                                        <p:cTn id="49" dur="1" fill="hold">
                                          <p:stCondLst>
                                            <p:cond delay="249"/>
                                          </p:stCondLst>
                                        </p:cTn>
                                        <p:tgtEl>
                                          <p:spTgt spid="1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250"/>
                                        <p:tgtEl>
                                          <p:spTgt spid="12">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10" presetClass="exit" presetSubtype="0" fill="hold" grpId="1" nodeType="withEffect">
                                  <p:stCondLst>
                                    <p:cond delay="0"/>
                                  </p:stCondLst>
                                  <p:childTnLst>
                                    <p:animEffect transition="out" filter="fade">
                                      <p:cBhvr>
                                        <p:cTn id="59" dur="250"/>
                                        <p:tgtEl>
                                          <p:spTgt spid="11"/>
                                        </p:tgtEl>
                                      </p:cBhvr>
                                    </p:animEffect>
                                    <p:set>
                                      <p:cBhvr>
                                        <p:cTn id="60" dur="1" fill="hold">
                                          <p:stCondLst>
                                            <p:cond delay="249"/>
                                          </p:stCondLst>
                                        </p:cTn>
                                        <p:tgtEl>
                                          <p:spTgt spid="1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2">
                                            <p:txEl>
                                              <p:pRg st="1" end="1"/>
                                            </p:txEl>
                                          </p:spTgt>
                                        </p:tgtEl>
                                        <p:attrNameLst>
                                          <p:attrName>style.visibility</p:attrName>
                                        </p:attrNameLst>
                                      </p:cBhvr>
                                      <p:to>
                                        <p:strVal val="visible"/>
                                      </p:to>
                                    </p:set>
                                    <p:animEffect transition="in" filter="fade">
                                      <p:cBhvr>
                                        <p:cTn id="65" dur="250"/>
                                        <p:tgtEl>
                                          <p:spTgt spid="12">
                                            <p:txEl>
                                              <p:pRg st="1" end="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50"/>
                                        <p:tgtEl>
                                          <p:spTgt spid="16"/>
                                        </p:tgtEl>
                                      </p:cBhvr>
                                    </p:animEffect>
                                  </p:childTnLst>
                                </p:cTn>
                              </p:par>
                              <p:par>
                                <p:cTn id="69" presetID="10" presetClass="exit" presetSubtype="0" fill="hold" grpId="1" nodeType="withEffect">
                                  <p:stCondLst>
                                    <p:cond delay="0"/>
                                  </p:stCondLst>
                                  <p:childTnLst>
                                    <p:animEffect transition="out" filter="fade">
                                      <p:cBhvr>
                                        <p:cTn id="70" dur="250"/>
                                        <p:tgtEl>
                                          <p:spTgt spid="15"/>
                                        </p:tgtEl>
                                      </p:cBhvr>
                                    </p:animEffect>
                                    <p:set>
                                      <p:cBhvr>
                                        <p:cTn id="71" dur="1" fill="hold">
                                          <p:stCondLst>
                                            <p:cond delay="249"/>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xEl>
                                              <p:pRg st="2" end="2"/>
                                            </p:txEl>
                                          </p:spTgt>
                                        </p:tgtEl>
                                        <p:attrNameLst>
                                          <p:attrName>style.visibility</p:attrName>
                                        </p:attrNameLst>
                                      </p:cBhvr>
                                      <p:to>
                                        <p:strVal val="visible"/>
                                      </p:to>
                                    </p:set>
                                    <p:animEffect transition="in" filter="fade">
                                      <p:cBhvr>
                                        <p:cTn id="76" dur="250"/>
                                        <p:tgtEl>
                                          <p:spTgt spid="12">
                                            <p:txEl>
                                              <p:pRg st="2" end="2"/>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250"/>
                                        <p:tgtEl>
                                          <p:spTgt spid="1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50"/>
                                        <p:tgtEl>
                                          <p:spTgt spid="20"/>
                                        </p:tgtEl>
                                      </p:cBhvr>
                                    </p:animEffect>
                                  </p:childTnLst>
                                </p:cTn>
                              </p:par>
                              <p:par>
                                <p:cTn id="83" presetID="10" presetClass="exit" presetSubtype="0" fill="hold" grpId="1" nodeType="withEffect">
                                  <p:stCondLst>
                                    <p:cond delay="0"/>
                                  </p:stCondLst>
                                  <p:childTnLst>
                                    <p:animEffect transition="out" filter="fade">
                                      <p:cBhvr>
                                        <p:cTn id="84" dur="250"/>
                                        <p:tgtEl>
                                          <p:spTgt spid="16"/>
                                        </p:tgtEl>
                                      </p:cBhvr>
                                    </p:animEffect>
                                    <p:set>
                                      <p:cBhvr>
                                        <p:cTn id="85" dur="1" fill="hold">
                                          <p:stCondLst>
                                            <p:cond delay="249"/>
                                          </p:stCondLst>
                                        </p:cTn>
                                        <p:tgtEl>
                                          <p:spTgt spid="16"/>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xEl>
                                              <p:pRg st="3" end="3"/>
                                            </p:txEl>
                                          </p:spTgt>
                                        </p:tgtEl>
                                        <p:attrNameLst>
                                          <p:attrName>style.visibility</p:attrName>
                                        </p:attrNameLst>
                                      </p:cBhvr>
                                      <p:to>
                                        <p:strVal val="visible"/>
                                      </p:to>
                                    </p:set>
                                    <p:animEffect transition="in" filter="fade">
                                      <p:cBhvr>
                                        <p:cTn id="90" dur="250"/>
                                        <p:tgtEl>
                                          <p:spTgt spid="12">
                                            <p:txEl>
                                              <p:pRg st="3" end="3"/>
                                            </p:txEl>
                                          </p:spTgt>
                                        </p:tgtEl>
                                      </p:cBhvr>
                                    </p:animEffect>
                                  </p:childTnLst>
                                </p:cTn>
                              </p:par>
                              <p:par>
                                <p:cTn id="91" presetID="10" presetClass="exit" presetSubtype="0" fill="hold" grpId="1" nodeType="withEffect">
                                  <p:stCondLst>
                                    <p:cond delay="0"/>
                                  </p:stCondLst>
                                  <p:childTnLst>
                                    <p:animEffect transition="out" filter="fade">
                                      <p:cBhvr>
                                        <p:cTn id="92" dur="250"/>
                                        <p:tgtEl>
                                          <p:spTgt spid="20"/>
                                        </p:tgtEl>
                                      </p:cBhvr>
                                    </p:animEffect>
                                    <p:set>
                                      <p:cBhvr>
                                        <p:cTn id="93" dur="1" fill="hold">
                                          <p:stCondLst>
                                            <p:cond delay="249"/>
                                          </p:stCondLst>
                                        </p:cTn>
                                        <p:tgtEl>
                                          <p:spTgt spid="20"/>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250"/>
                                        <p:tgtEl>
                                          <p:spTgt spid="18"/>
                                        </p:tgtEl>
                                      </p:cBhvr>
                                    </p:animEffect>
                                    <p:set>
                                      <p:cBhvr>
                                        <p:cTn id="96" dur="1" fill="hold">
                                          <p:stCondLst>
                                            <p:cond delay="249"/>
                                          </p:stCondLst>
                                        </p:cTn>
                                        <p:tgtEl>
                                          <p:spTgt spid="18"/>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250"/>
                                        <p:tgtEl>
                                          <p:spTgt spid="21"/>
                                        </p:tgtEl>
                                      </p:cBhvr>
                                    </p:animEffect>
                                  </p:childTnLst>
                                </p:cTn>
                              </p:par>
                              <p:par>
                                <p:cTn id="100" presetID="10" presetClass="entr" presetSubtype="0" fill="hold"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uiExpand="1" build="p"/>
      <p:bldP spid="15" grpId="0" animBg="1"/>
      <p:bldP spid="15" grpId="1" animBg="1"/>
      <p:bldP spid="16" grpId="0" animBg="1"/>
      <p:bldP spid="16" grpId="1" animBg="1"/>
      <p:bldP spid="18" grpId="0" animBg="1"/>
      <p:bldP spid="18" grpId="1" animBg="1"/>
      <p:bldP spid="20" grpId="0" animBg="1"/>
      <p:bldP spid="20" grpId="1"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56E6-0E74-41E4-8F41-A6B7F0E84195}"/>
              </a:ext>
            </a:extLst>
          </p:cNvPr>
          <p:cNvSpPr>
            <a:spLocks noGrp="1"/>
          </p:cNvSpPr>
          <p:nvPr>
            <p:ph type="title"/>
          </p:nvPr>
        </p:nvSpPr>
        <p:spPr/>
        <p:txBody>
          <a:bodyPr/>
          <a:lstStyle/>
          <a:p>
            <a:r>
              <a:rPr lang="en-AU" dirty="0"/>
              <a:t>Folding</a:t>
            </a:r>
            <a:br>
              <a:rPr lang="en-AU" dirty="0"/>
            </a:br>
            <a:r>
              <a:rPr lang="en-AU" sz="2800" dirty="0">
                <a:solidFill>
                  <a:srgbClr val="4472C4">
                    <a:lumMod val="75000"/>
                  </a:srgbClr>
                </a:solidFill>
              </a:rPr>
              <a:t>Functional looping</a:t>
            </a:r>
            <a:endParaRPr lang="en-AU" dirty="0"/>
          </a:p>
        </p:txBody>
      </p:sp>
      <p:sp>
        <p:nvSpPr>
          <p:cNvPr id="4" name="Rectangle 3">
            <a:extLst>
              <a:ext uri="{FF2B5EF4-FFF2-40B4-BE49-F238E27FC236}">
                <a16:creationId xmlns:a16="http://schemas.microsoft.com/office/drawing/2014/main" id="{3473F496-B82F-4E94-A231-3CC155266501}"/>
              </a:ext>
            </a:extLst>
          </p:cNvPr>
          <p:cNvSpPr/>
          <p:nvPr/>
        </p:nvSpPr>
        <p:spPr>
          <a:xfrm>
            <a:off x="226141" y="1826793"/>
            <a:ext cx="4404853" cy="1200329"/>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sum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5"/>
                </a:solidFill>
                <a:latin typeface="Consolas" panose="020B0609020204030204" pitchFamily="49" charset="0"/>
              </a:rPr>
              <a:t>combine</a:t>
            </a:r>
            <a:r>
              <a:rPr lang="en-AU" dirty="0">
                <a:latin typeface="Consolas" panose="020B0609020204030204" pitchFamily="49" charset="0"/>
              </a:rPr>
              <a:t> accumulation item = </a:t>
            </a:r>
          </a:p>
          <a:p>
            <a:r>
              <a:rPr lang="en-AU" dirty="0">
                <a:latin typeface="Consolas" panose="020B0609020204030204" pitchFamily="49" charset="0"/>
              </a:rPr>
              <a:t>    item + accumulation</a:t>
            </a:r>
          </a:p>
          <a:p>
            <a:r>
              <a:rPr lang="en-AU" dirty="0">
                <a:latin typeface="Consolas" panose="020B0609020204030204" pitchFamily="49" charset="0"/>
              </a:rPr>
              <a:t>  fold </a:t>
            </a:r>
            <a:r>
              <a:rPr lang="en-AU" dirty="0">
                <a:solidFill>
                  <a:schemeClr val="accent5"/>
                </a:solidFill>
                <a:latin typeface="Consolas" panose="020B0609020204030204" pitchFamily="49" charset="0"/>
              </a:rPr>
              <a:t>combine</a:t>
            </a:r>
            <a:r>
              <a:rPr lang="en-AU" dirty="0">
                <a:latin typeface="Consolas" panose="020B0609020204030204" pitchFamily="49" charset="0"/>
              </a:rPr>
              <a:t> 0 list</a:t>
            </a:r>
          </a:p>
        </p:txBody>
      </p:sp>
      <p:sp>
        <p:nvSpPr>
          <p:cNvPr id="5" name="Rectangle 4">
            <a:extLst>
              <a:ext uri="{FF2B5EF4-FFF2-40B4-BE49-F238E27FC236}">
                <a16:creationId xmlns:a16="http://schemas.microsoft.com/office/drawing/2014/main" id="{7FD3BADE-F44B-4079-8046-0C9E9FC19880}"/>
              </a:ext>
            </a:extLst>
          </p:cNvPr>
          <p:cNvSpPr/>
          <p:nvPr/>
        </p:nvSpPr>
        <p:spPr>
          <a:xfrm>
            <a:off x="226140" y="5079576"/>
            <a:ext cx="4404853" cy="1200329"/>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reverse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5"/>
                </a:solidFill>
                <a:latin typeface="Consolas" panose="020B0609020204030204" pitchFamily="49" charset="0"/>
              </a:rPr>
              <a:t>combine</a:t>
            </a:r>
            <a:r>
              <a:rPr lang="en-AU" dirty="0">
                <a:latin typeface="Consolas" panose="020B0609020204030204" pitchFamily="49" charset="0"/>
              </a:rPr>
              <a:t> accumulation item = </a:t>
            </a:r>
          </a:p>
          <a:p>
            <a:r>
              <a:rPr lang="en-AU" dirty="0">
                <a:latin typeface="Consolas" panose="020B0609020204030204" pitchFamily="49" charset="0"/>
              </a:rPr>
              <a:t>    item :: accumulation</a:t>
            </a:r>
          </a:p>
          <a:p>
            <a:r>
              <a:rPr lang="en-AU" dirty="0">
                <a:latin typeface="Consolas" panose="020B0609020204030204" pitchFamily="49" charset="0"/>
              </a:rPr>
              <a:t>  fold </a:t>
            </a:r>
            <a:r>
              <a:rPr lang="en-AU" dirty="0">
                <a:solidFill>
                  <a:schemeClr val="accent5"/>
                </a:solidFill>
                <a:latin typeface="Consolas" panose="020B0609020204030204" pitchFamily="49" charset="0"/>
              </a:rPr>
              <a:t>combine</a:t>
            </a:r>
            <a:r>
              <a:rPr lang="en-AU" dirty="0">
                <a:latin typeface="Consolas" panose="020B0609020204030204" pitchFamily="49" charset="0"/>
              </a:rPr>
              <a:t> [] list</a:t>
            </a:r>
          </a:p>
        </p:txBody>
      </p:sp>
      <p:sp>
        <p:nvSpPr>
          <p:cNvPr id="6" name="Rectangle 5">
            <a:extLst>
              <a:ext uri="{FF2B5EF4-FFF2-40B4-BE49-F238E27FC236}">
                <a16:creationId xmlns:a16="http://schemas.microsoft.com/office/drawing/2014/main" id="{FEFFEB48-449A-4E16-A7CE-7D4BD232D796}"/>
              </a:ext>
            </a:extLst>
          </p:cNvPr>
          <p:cNvSpPr/>
          <p:nvPr/>
        </p:nvSpPr>
        <p:spPr>
          <a:xfrm>
            <a:off x="7474326" y="2927555"/>
            <a:ext cx="4404853" cy="2031325"/>
          </a:xfrm>
          <a:prstGeom prst="rect">
            <a:avLst/>
          </a:prstGeom>
        </p:spPr>
        <p:txBody>
          <a:bodyPr wrap="square">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filter predicate list =</a:t>
            </a:r>
          </a:p>
          <a:p>
            <a:r>
              <a:rPr lang="en-AU" dirty="0">
                <a:latin typeface="Consolas" panose="020B0609020204030204" pitchFamily="49" charset="0"/>
              </a:rPr>
              <a:t>  </a:t>
            </a:r>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5"/>
                </a:solidFill>
                <a:latin typeface="Consolas" panose="020B0609020204030204" pitchFamily="49" charset="0"/>
              </a:rPr>
              <a:t>combine</a:t>
            </a:r>
            <a:r>
              <a:rPr lang="en-AU" dirty="0">
                <a:latin typeface="Consolas" panose="020B0609020204030204" pitchFamily="49" charset="0"/>
              </a:rPr>
              <a:t> accumulation item =</a:t>
            </a:r>
          </a:p>
          <a:p>
            <a:r>
              <a:rPr lang="en-AU" dirty="0">
                <a:latin typeface="Consolas" panose="020B0609020204030204" pitchFamily="49" charset="0"/>
              </a:rPr>
              <a:t>    </a:t>
            </a:r>
            <a:r>
              <a:rPr lang="en-AU" dirty="0">
                <a:solidFill>
                  <a:srgbClr val="8F4E8B"/>
                </a:solidFill>
                <a:latin typeface="Consolas" panose="020B0609020204030204" pitchFamily="49" charset="0"/>
              </a:rPr>
              <a:t>if</a:t>
            </a:r>
            <a:r>
              <a:rPr lang="en-AU" dirty="0">
                <a:latin typeface="Consolas" panose="020B0609020204030204" pitchFamily="49" charset="0"/>
              </a:rPr>
              <a:t> predicate item </a:t>
            </a:r>
            <a:r>
              <a:rPr lang="en-AU" dirty="0">
                <a:solidFill>
                  <a:srgbClr val="8F4E8B"/>
                </a:solidFill>
                <a:latin typeface="Consolas" panose="020B0609020204030204" pitchFamily="49" charset="0"/>
              </a:rPr>
              <a:t>then</a:t>
            </a:r>
          </a:p>
          <a:p>
            <a:r>
              <a:rPr lang="en-AU" dirty="0">
                <a:latin typeface="Consolas" panose="020B0609020204030204" pitchFamily="49" charset="0"/>
              </a:rPr>
              <a:t>      item :: accumulation</a:t>
            </a:r>
          </a:p>
          <a:p>
            <a:r>
              <a:rPr lang="en-AU" dirty="0">
                <a:latin typeface="Consolas" panose="020B0609020204030204" pitchFamily="49" charset="0"/>
              </a:rPr>
              <a:t>    </a:t>
            </a:r>
            <a:r>
              <a:rPr lang="en-AU" dirty="0">
                <a:solidFill>
                  <a:srgbClr val="8F4E8B"/>
                </a:solidFill>
                <a:latin typeface="Consolas" panose="020B0609020204030204" pitchFamily="49" charset="0"/>
              </a:rPr>
              <a:t>else</a:t>
            </a:r>
          </a:p>
          <a:p>
            <a:r>
              <a:rPr lang="en-AU" dirty="0">
                <a:latin typeface="Consolas" panose="020B0609020204030204" pitchFamily="49" charset="0"/>
              </a:rPr>
              <a:t>      accumulation</a:t>
            </a:r>
          </a:p>
          <a:p>
            <a:r>
              <a:rPr lang="en-AU" dirty="0">
                <a:latin typeface="Consolas" panose="020B0609020204030204" pitchFamily="49" charset="0"/>
              </a:rPr>
              <a:t>  reverse (fold </a:t>
            </a:r>
            <a:r>
              <a:rPr lang="en-AU" dirty="0">
                <a:solidFill>
                  <a:schemeClr val="accent5"/>
                </a:solidFill>
                <a:latin typeface="Consolas" panose="020B0609020204030204" pitchFamily="49" charset="0"/>
              </a:rPr>
              <a:t>combine</a:t>
            </a:r>
            <a:r>
              <a:rPr lang="en-AU" dirty="0">
                <a:latin typeface="Consolas" panose="020B0609020204030204" pitchFamily="49" charset="0"/>
              </a:rPr>
              <a:t> [] list)</a:t>
            </a:r>
          </a:p>
        </p:txBody>
      </p:sp>
      <p:pic>
        <p:nvPicPr>
          <p:cNvPr id="8" name="Picture 7">
            <a:extLst>
              <a:ext uri="{FF2B5EF4-FFF2-40B4-BE49-F238E27FC236}">
                <a16:creationId xmlns:a16="http://schemas.microsoft.com/office/drawing/2014/main" id="{6F65CDE2-C5B5-4ABF-9C63-7A699FB6F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380" y="2546391"/>
            <a:ext cx="2793652" cy="2793652"/>
          </a:xfrm>
          <a:prstGeom prst="rect">
            <a:avLst/>
          </a:prstGeom>
        </p:spPr>
      </p:pic>
      <p:sp>
        <p:nvSpPr>
          <p:cNvPr id="9" name="Rectangle 8">
            <a:extLst>
              <a:ext uri="{FF2B5EF4-FFF2-40B4-BE49-F238E27FC236}">
                <a16:creationId xmlns:a16="http://schemas.microsoft.com/office/drawing/2014/main" id="{9AC8C355-8B10-413C-9C52-04BBF65C3D5F}"/>
              </a:ext>
            </a:extLst>
          </p:cNvPr>
          <p:cNvSpPr/>
          <p:nvPr/>
        </p:nvSpPr>
        <p:spPr>
          <a:xfrm>
            <a:off x="532983" y="2134155"/>
            <a:ext cx="3950527" cy="5598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F0346CC7-0109-441F-A147-17AFC450B3F6}"/>
              </a:ext>
            </a:extLst>
          </p:cNvPr>
          <p:cNvSpPr/>
          <p:nvPr/>
        </p:nvSpPr>
        <p:spPr>
          <a:xfrm>
            <a:off x="532983" y="2683743"/>
            <a:ext cx="2465856"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32428AA2-FF8E-4A53-A6BB-10F11C66429B}"/>
              </a:ext>
            </a:extLst>
          </p:cNvPr>
          <p:cNvSpPr/>
          <p:nvPr/>
        </p:nvSpPr>
        <p:spPr>
          <a:xfrm>
            <a:off x="532983" y="5399798"/>
            <a:ext cx="3950527" cy="5598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Rectangle 13">
            <a:extLst>
              <a:ext uri="{FF2B5EF4-FFF2-40B4-BE49-F238E27FC236}">
                <a16:creationId xmlns:a16="http://schemas.microsoft.com/office/drawing/2014/main" id="{40C3A67B-26B5-42DF-B8D4-EF98E038C2DB}"/>
              </a:ext>
            </a:extLst>
          </p:cNvPr>
          <p:cNvSpPr/>
          <p:nvPr/>
        </p:nvSpPr>
        <p:spPr>
          <a:xfrm>
            <a:off x="532982" y="5959682"/>
            <a:ext cx="2574011"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FA6B93B4-CFAE-445A-B1F3-67FBFA4A2155}"/>
              </a:ext>
            </a:extLst>
          </p:cNvPr>
          <p:cNvSpPr/>
          <p:nvPr/>
        </p:nvSpPr>
        <p:spPr>
          <a:xfrm>
            <a:off x="7794106" y="3251449"/>
            <a:ext cx="3950527" cy="136971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Rectangle 15">
            <a:extLst>
              <a:ext uri="{FF2B5EF4-FFF2-40B4-BE49-F238E27FC236}">
                <a16:creationId xmlns:a16="http://schemas.microsoft.com/office/drawing/2014/main" id="{BB5CEBA5-C6F2-4038-87CA-D563D8EF391B}"/>
              </a:ext>
            </a:extLst>
          </p:cNvPr>
          <p:cNvSpPr/>
          <p:nvPr/>
        </p:nvSpPr>
        <p:spPr>
          <a:xfrm>
            <a:off x="7794106" y="4621160"/>
            <a:ext cx="3950527" cy="2928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80920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10" presetClass="exit" presetSubtype="0" fill="hold" grpId="1" nodeType="withEffect">
                                  <p:stCondLst>
                                    <p:cond delay="0"/>
                                  </p:stCondLst>
                                  <p:childTnLst>
                                    <p:animEffect transition="out" filter="fade">
                                      <p:cBhvr>
                                        <p:cTn id="14" dur="250"/>
                                        <p:tgtEl>
                                          <p:spTgt spid="9"/>
                                        </p:tgtEl>
                                      </p:cBhvr>
                                    </p:animEffect>
                                    <p:set>
                                      <p:cBhvr>
                                        <p:cTn id="15" dur="1" fill="hold">
                                          <p:stCondLst>
                                            <p:cond delay="24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childTnLst>
                                </p:cTn>
                              </p:par>
                              <p:par>
                                <p:cTn id="26" presetID="10" presetClass="exit" presetSubtype="0" fill="hold" grpId="1" nodeType="withEffect">
                                  <p:stCondLst>
                                    <p:cond delay="0"/>
                                  </p:stCondLst>
                                  <p:childTnLst>
                                    <p:animEffect transition="out" filter="fade">
                                      <p:cBhvr>
                                        <p:cTn id="27" dur="250"/>
                                        <p:tgtEl>
                                          <p:spTgt spid="10"/>
                                        </p:tgtEl>
                                      </p:cBhvr>
                                    </p:animEffect>
                                    <p:set>
                                      <p:cBhvr>
                                        <p:cTn id="28" dur="1" fill="hold">
                                          <p:stCondLst>
                                            <p:cond delay="249"/>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par>
                                <p:cTn id="34" presetID="10" presetClass="exit" presetSubtype="0" fill="hold" grpId="1" nodeType="withEffect">
                                  <p:stCondLst>
                                    <p:cond delay="0"/>
                                  </p:stCondLst>
                                  <p:childTnLst>
                                    <p:animEffect transition="out" filter="fade">
                                      <p:cBhvr>
                                        <p:cTn id="35" dur="250"/>
                                        <p:tgtEl>
                                          <p:spTgt spid="13"/>
                                        </p:tgtEl>
                                      </p:cBhvr>
                                    </p:animEffect>
                                    <p:set>
                                      <p:cBhvr>
                                        <p:cTn id="36" dur="1" fill="hold">
                                          <p:stCondLst>
                                            <p:cond delay="249"/>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50"/>
                                        <p:tgtEl>
                                          <p:spTgt spid="15"/>
                                        </p:tgtEl>
                                      </p:cBhvr>
                                    </p:animEffect>
                                  </p:childTnLst>
                                </p:cTn>
                              </p:par>
                              <p:par>
                                <p:cTn id="47" presetID="10" presetClass="exit" presetSubtype="0" fill="hold" grpId="1" nodeType="withEffect">
                                  <p:stCondLst>
                                    <p:cond delay="0"/>
                                  </p:stCondLst>
                                  <p:childTnLst>
                                    <p:animEffect transition="out" filter="fade">
                                      <p:cBhvr>
                                        <p:cTn id="48" dur="250"/>
                                        <p:tgtEl>
                                          <p:spTgt spid="14"/>
                                        </p:tgtEl>
                                      </p:cBhvr>
                                    </p:animEffect>
                                    <p:set>
                                      <p:cBhvr>
                                        <p:cTn id="49" dur="1" fill="hold">
                                          <p:stCondLst>
                                            <p:cond delay="249"/>
                                          </p:stCondLst>
                                        </p:cTn>
                                        <p:tgtEl>
                                          <p:spTgt spid="1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250"/>
                                        <p:tgtEl>
                                          <p:spTgt spid="16"/>
                                        </p:tgtEl>
                                      </p:cBhvr>
                                    </p:animEffect>
                                  </p:childTnLst>
                                </p:cTn>
                              </p:par>
                              <p:par>
                                <p:cTn id="55" presetID="10" presetClass="exit" presetSubtype="0" fill="hold" grpId="1" nodeType="withEffect">
                                  <p:stCondLst>
                                    <p:cond delay="0"/>
                                  </p:stCondLst>
                                  <p:childTnLst>
                                    <p:animEffect transition="out" filter="fade">
                                      <p:cBhvr>
                                        <p:cTn id="56" dur="250"/>
                                        <p:tgtEl>
                                          <p:spTgt spid="15"/>
                                        </p:tgtEl>
                                      </p:cBhvr>
                                    </p:animEffect>
                                    <p:set>
                                      <p:cBhvr>
                                        <p:cTn id="57" dur="1" fill="hold">
                                          <p:stCondLst>
                                            <p:cond delay="249"/>
                                          </p:stCondLst>
                                        </p:cTn>
                                        <p:tgtEl>
                                          <p:spTgt spid="1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250"/>
                                        <p:tgtEl>
                                          <p:spTgt spid="8"/>
                                        </p:tgtEl>
                                      </p:cBhvr>
                                    </p:animEffect>
                                  </p:childTnLst>
                                </p:cTn>
                              </p:par>
                              <p:par>
                                <p:cTn id="63" presetID="10" presetClass="exit" presetSubtype="0" fill="hold" grpId="1" nodeType="withEffect">
                                  <p:stCondLst>
                                    <p:cond delay="0"/>
                                  </p:stCondLst>
                                  <p:childTnLst>
                                    <p:animEffect transition="out" filter="fade">
                                      <p:cBhvr>
                                        <p:cTn id="64" dur="250"/>
                                        <p:tgtEl>
                                          <p:spTgt spid="16"/>
                                        </p:tgtEl>
                                      </p:cBhvr>
                                    </p:animEffect>
                                    <p:set>
                                      <p:cBhvr>
                                        <p:cTn id="65" dur="1" fill="hold">
                                          <p:stCondLst>
                                            <p:cond delay="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P spid="9" grpId="1" animBg="1"/>
      <p:bldP spid="10" grpId="0" animBg="1"/>
      <p:bldP spid="10"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09BA-9BD6-4C9A-9565-E5162A8DF894}"/>
              </a:ext>
            </a:extLst>
          </p:cNvPr>
          <p:cNvSpPr>
            <a:spLocks noGrp="1"/>
          </p:cNvSpPr>
          <p:nvPr>
            <p:ph type="title"/>
          </p:nvPr>
        </p:nvSpPr>
        <p:spPr/>
        <p:txBody>
          <a:bodyPr/>
          <a:lstStyle/>
          <a:p>
            <a:r>
              <a:rPr lang="en-AU" dirty="0">
                <a:solidFill>
                  <a:srgbClr val="4472C4">
                    <a:lumMod val="50000"/>
                  </a:srgbClr>
                </a:solidFill>
              </a:rPr>
              <a:t>Folding</a:t>
            </a:r>
            <a:br>
              <a:rPr lang="en-AU" dirty="0">
                <a:solidFill>
                  <a:srgbClr val="4472C4">
                    <a:lumMod val="50000"/>
                  </a:srgbClr>
                </a:solidFill>
              </a:rPr>
            </a:br>
            <a:r>
              <a:rPr lang="en-AU" sz="2800" dirty="0">
                <a:solidFill>
                  <a:srgbClr val="4472C4">
                    <a:lumMod val="75000"/>
                  </a:srgbClr>
                </a:solidFill>
              </a:rPr>
              <a:t>This isn’t new</a:t>
            </a:r>
            <a:endParaRPr lang="en-AU" dirty="0"/>
          </a:p>
        </p:txBody>
      </p:sp>
      <p:sp>
        <p:nvSpPr>
          <p:cNvPr id="4" name="Rectangle 3">
            <a:extLst>
              <a:ext uri="{FF2B5EF4-FFF2-40B4-BE49-F238E27FC236}">
                <a16:creationId xmlns:a16="http://schemas.microsoft.com/office/drawing/2014/main" id="{E0F65733-C6D6-4ADC-A2CB-48FB29B9E296}"/>
              </a:ext>
            </a:extLst>
          </p:cNvPr>
          <p:cNvSpPr/>
          <p:nvPr/>
        </p:nvSpPr>
        <p:spPr>
          <a:xfrm>
            <a:off x="312820" y="1836064"/>
            <a:ext cx="1767984" cy="861774"/>
          </a:xfrm>
          <a:prstGeom prst="rect">
            <a:avLst/>
          </a:prstGeom>
        </p:spPr>
        <p:txBody>
          <a:bodyPr wrap="none">
            <a:spAutoFit/>
          </a:bodyPr>
          <a:lstStyle/>
          <a:p>
            <a:r>
              <a:rPr lang="en-AU" sz="3200" b="1" dirty="0">
                <a:solidFill>
                  <a:schemeClr val="accent5">
                    <a:lumMod val="75000"/>
                  </a:schemeClr>
                </a:solidFill>
              </a:rPr>
              <a:t>.NET C#</a:t>
            </a:r>
          </a:p>
          <a:p>
            <a:r>
              <a:rPr lang="en-AU" dirty="0">
                <a:solidFill>
                  <a:schemeClr val="accent1">
                    <a:lumMod val="75000"/>
                  </a:schemeClr>
                </a:solidFill>
              </a:rPr>
              <a:t>LINQ: .Aggregate</a:t>
            </a:r>
          </a:p>
        </p:txBody>
      </p:sp>
      <p:sp>
        <p:nvSpPr>
          <p:cNvPr id="5" name="Rectangle 4">
            <a:extLst>
              <a:ext uri="{FF2B5EF4-FFF2-40B4-BE49-F238E27FC236}">
                <a16:creationId xmlns:a16="http://schemas.microsoft.com/office/drawing/2014/main" id="{90DB2199-8639-4120-BAC0-5B201206D0A0}"/>
              </a:ext>
            </a:extLst>
          </p:cNvPr>
          <p:cNvSpPr/>
          <p:nvPr/>
        </p:nvSpPr>
        <p:spPr>
          <a:xfrm>
            <a:off x="312820" y="3090109"/>
            <a:ext cx="2793970" cy="861774"/>
          </a:xfrm>
          <a:prstGeom prst="rect">
            <a:avLst/>
          </a:prstGeom>
        </p:spPr>
        <p:txBody>
          <a:bodyPr wrap="none">
            <a:spAutoFit/>
          </a:bodyPr>
          <a:lstStyle/>
          <a:p>
            <a:r>
              <a:rPr lang="en-AU" sz="3200" b="1" dirty="0">
                <a:solidFill>
                  <a:schemeClr val="accent5">
                    <a:lumMod val="75000"/>
                  </a:schemeClr>
                </a:solidFill>
              </a:rPr>
              <a:t>.NET F#</a:t>
            </a:r>
          </a:p>
          <a:p>
            <a:r>
              <a:rPr lang="en-AU" dirty="0" err="1">
                <a:solidFill>
                  <a:schemeClr val="accent1">
                    <a:lumMod val="75000"/>
                  </a:schemeClr>
                </a:solidFill>
              </a:rPr>
              <a:t>Seq.fold</a:t>
            </a:r>
            <a:r>
              <a:rPr lang="en-AU" dirty="0">
                <a:solidFill>
                  <a:schemeClr val="accent1">
                    <a:lumMod val="75000"/>
                  </a:schemeClr>
                </a:solidFill>
              </a:rPr>
              <a:t>, </a:t>
            </a:r>
            <a:r>
              <a:rPr lang="en-AU" dirty="0" err="1">
                <a:solidFill>
                  <a:schemeClr val="accent1">
                    <a:lumMod val="75000"/>
                  </a:schemeClr>
                </a:solidFill>
              </a:rPr>
              <a:t>List.fold</a:t>
            </a:r>
            <a:r>
              <a:rPr lang="en-AU" dirty="0">
                <a:solidFill>
                  <a:schemeClr val="accent1">
                    <a:lumMod val="75000"/>
                  </a:schemeClr>
                </a:solidFill>
              </a:rPr>
              <a:t>, </a:t>
            </a:r>
            <a:r>
              <a:rPr lang="en-AU" dirty="0" err="1">
                <a:solidFill>
                  <a:schemeClr val="accent1">
                    <a:lumMod val="75000"/>
                  </a:schemeClr>
                </a:solidFill>
              </a:rPr>
              <a:t>Array.fold</a:t>
            </a:r>
            <a:endParaRPr lang="en-AU" dirty="0">
              <a:solidFill>
                <a:schemeClr val="accent1">
                  <a:lumMod val="75000"/>
                </a:schemeClr>
              </a:solidFill>
            </a:endParaRPr>
          </a:p>
        </p:txBody>
      </p:sp>
      <p:sp>
        <p:nvSpPr>
          <p:cNvPr id="6" name="Rectangle 5">
            <a:extLst>
              <a:ext uri="{FF2B5EF4-FFF2-40B4-BE49-F238E27FC236}">
                <a16:creationId xmlns:a16="http://schemas.microsoft.com/office/drawing/2014/main" id="{10519C0C-F807-432B-A48F-1528777603BD}"/>
              </a:ext>
            </a:extLst>
          </p:cNvPr>
          <p:cNvSpPr/>
          <p:nvPr/>
        </p:nvSpPr>
        <p:spPr>
          <a:xfrm>
            <a:off x="312820" y="4344154"/>
            <a:ext cx="2368405" cy="861774"/>
          </a:xfrm>
          <a:prstGeom prst="rect">
            <a:avLst/>
          </a:prstGeom>
        </p:spPr>
        <p:txBody>
          <a:bodyPr wrap="none">
            <a:spAutoFit/>
          </a:bodyPr>
          <a:lstStyle/>
          <a:p>
            <a:r>
              <a:rPr lang="en-AU" sz="3200" b="1" dirty="0">
                <a:solidFill>
                  <a:schemeClr val="accent5">
                    <a:lumMod val="75000"/>
                  </a:schemeClr>
                </a:solidFill>
              </a:rPr>
              <a:t>JavaScript</a:t>
            </a:r>
          </a:p>
          <a:p>
            <a:r>
              <a:rPr lang="en-AU" dirty="0" err="1">
                <a:solidFill>
                  <a:schemeClr val="accent1">
                    <a:lumMod val="75000"/>
                  </a:schemeClr>
                </a:solidFill>
              </a:rPr>
              <a:t>Array.prototype.reduce</a:t>
            </a:r>
            <a:endParaRPr lang="en-AU" dirty="0">
              <a:solidFill>
                <a:schemeClr val="accent1">
                  <a:lumMod val="75000"/>
                </a:schemeClr>
              </a:solidFill>
            </a:endParaRPr>
          </a:p>
        </p:txBody>
      </p:sp>
      <p:sp>
        <p:nvSpPr>
          <p:cNvPr id="7" name="Rectangle 6">
            <a:extLst>
              <a:ext uri="{FF2B5EF4-FFF2-40B4-BE49-F238E27FC236}">
                <a16:creationId xmlns:a16="http://schemas.microsoft.com/office/drawing/2014/main" id="{724B0901-5876-4414-B612-1530963F1C93}"/>
              </a:ext>
            </a:extLst>
          </p:cNvPr>
          <p:cNvSpPr/>
          <p:nvPr/>
        </p:nvSpPr>
        <p:spPr>
          <a:xfrm>
            <a:off x="316026" y="5598199"/>
            <a:ext cx="1764778" cy="861774"/>
          </a:xfrm>
          <a:prstGeom prst="rect">
            <a:avLst/>
          </a:prstGeom>
        </p:spPr>
        <p:txBody>
          <a:bodyPr wrap="none">
            <a:spAutoFit/>
          </a:bodyPr>
          <a:lstStyle/>
          <a:p>
            <a:r>
              <a:rPr lang="en-AU" sz="3200" b="1" dirty="0">
                <a:solidFill>
                  <a:schemeClr val="accent5">
                    <a:lumMod val="75000"/>
                  </a:schemeClr>
                </a:solidFill>
              </a:rPr>
              <a:t>Python</a:t>
            </a:r>
          </a:p>
          <a:p>
            <a:r>
              <a:rPr lang="en-AU" dirty="0" err="1">
                <a:solidFill>
                  <a:schemeClr val="accent1">
                    <a:lumMod val="75000"/>
                  </a:schemeClr>
                </a:solidFill>
              </a:rPr>
              <a:t>functools.reduce</a:t>
            </a:r>
            <a:endParaRPr lang="en-AU" dirty="0">
              <a:solidFill>
                <a:schemeClr val="accent1">
                  <a:lumMod val="75000"/>
                </a:schemeClr>
              </a:solidFill>
            </a:endParaRPr>
          </a:p>
        </p:txBody>
      </p:sp>
      <p:sp>
        <p:nvSpPr>
          <p:cNvPr id="8" name="Rectangle 7">
            <a:extLst>
              <a:ext uri="{FF2B5EF4-FFF2-40B4-BE49-F238E27FC236}">
                <a16:creationId xmlns:a16="http://schemas.microsoft.com/office/drawing/2014/main" id="{CF330B09-E86B-43A5-A196-8E6761FFAF18}"/>
              </a:ext>
            </a:extLst>
          </p:cNvPr>
          <p:cNvSpPr/>
          <p:nvPr/>
        </p:nvSpPr>
        <p:spPr>
          <a:xfrm>
            <a:off x="3525660" y="1836064"/>
            <a:ext cx="1285032" cy="861774"/>
          </a:xfrm>
          <a:prstGeom prst="rect">
            <a:avLst/>
          </a:prstGeom>
        </p:spPr>
        <p:txBody>
          <a:bodyPr wrap="none">
            <a:spAutoFit/>
          </a:bodyPr>
          <a:lstStyle/>
          <a:p>
            <a:r>
              <a:rPr lang="en-AU" sz="3200" b="1" dirty="0">
                <a:solidFill>
                  <a:schemeClr val="accent5">
                    <a:lumMod val="75000"/>
                  </a:schemeClr>
                </a:solidFill>
              </a:rPr>
              <a:t>Rust</a:t>
            </a:r>
          </a:p>
          <a:p>
            <a:r>
              <a:rPr lang="en-AU" dirty="0" err="1">
                <a:solidFill>
                  <a:schemeClr val="accent1">
                    <a:lumMod val="75000"/>
                  </a:schemeClr>
                </a:solidFill>
              </a:rPr>
              <a:t>Iterator.fold</a:t>
            </a:r>
            <a:endParaRPr lang="en-AU" dirty="0">
              <a:solidFill>
                <a:schemeClr val="accent1">
                  <a:lumMod val="75000"/>
                </a:schemeClr>
              </a:solidFill>
            </a:endParaRPr>
          </a:p>
        </p:txBody>
      </p:sp>
      <p:sp>
        <p:nvSpPr>
          <p:cNvPr id="9" name="Rectangle 8">
            <a:extLst>
              <a:ext uri="{FF2B5EF4-FFF2-40B4-BE49-F238E27FC236}">
                <a16:creationId xmlns:a16="http://schemas.microsoft.com/office/drawing/2014/main" id="{67A0693C-CD90-4741-A6A0-849BA8CA22DD}"/>
              </a:ext>
            </a:extLst>
          </p:cNvPr>
          <p:cNvSpPr/>
          <p:nvPr/>
        </p:nvSpPr>
        <p:spPr>
          <a:xfrm>
            <a:off x="3496649" y="3090109"/>
            <a:ext cx="1562031" cy="861774"/>
          </a:xfrm>
          <a:prstGeom prst="rect">
            <a:avLst/>
          </a:prstGeom>
        </p:spPr>
        <p:txBody>
          <a:bodyPr wrap="none">
            <a:spAutoFit/>
          </a:bodyPr>
          <a:lstStyle/>
          <a:p>
            <a:r>
              <a:rPr lang="en-AU" sz="3200" b="1" dirty="0">
                <a:solidFill>
                  <a:schemeClr val="accent5">
                    <a:lumMod val="75000"/>
                  </a:schemeClr>
                </a:solidFill>
              </a:rPr>
              <a:t>Java</a:t>
            </a:r>
          </a:p>
          <a:p>
            <a:r>
              <a:rPr lang="en-AU" dirty="0" err="1">
                <a:solidFill>
                  <a:schemeClr val="accent1">
                    <a:lumMod val="75000"/>
                  </a:schemeClr>
                </a:solidFill>
              </a:rPr>
              <a:t>Stream.reduce</a:t>
            </a:r>
            <a:endParaRPr lang="en-AU" dirty="0">
              <a:solidFill>
                <a:schemeClr val="accent1">
                  <a:lumMod val="75000"/>
                </a:schemeClr>
              </a:solidFill>
            </a:endParaRPr>
          </a:p>
        </p:txBody>
      </p:sp>
      <p:sp>
        <p:nvSpPr>
          <p:cNvPr id="10" name="Rectangle 9">
            <a:extLst>
              <a:ext uri="{FF2B5EF4-FFF2-40B4-BE49-F238E27FC236}">
                <a16:creationId xmlns:a16="http://schemas.microsoft.com/office/drawing/2014/main" id="{27860468-FC9C-4BDD-8B05-056448E5A1E7}"/>
              </a:ext>
            </a:extLst>
          </p:cNvPr>
          <p:cNvSpPr/>
          <p:nvPr/>
        </p:nvSpPr>
        <p:spPr>
          <a:xfrm>
            <a:off x="3525660" y="4344154"/>
            <a:ext cx="1323824" cy="861774"/>
          </a:xfrm>
          <a:prstGeom prst="rect">
            <a:avLst/>
          </a:prstGeom>
        </p:spPr>
        <p:txBody>
          <a:bodyPr wrap="none">
            <a:spAutoFit/>
          </a:bodyPr>
          <a:lstStyle/>
          <a:p>
            <a:r>
              <a:rPr lang="en-AU" sz="3200" b="1" dirty="0">
                <a:solidFill>
                  <a:schemeClr val="accent5">
                    <a:lumMod val="75000"/>
                  </a:schemeClr>
                </a:solidFill>
              </a:rPr>
              <a:t>Scala</a:t>
            </a:r>
          </a:p>
          <a:p>
            <a:r>
              <a:rPr lang="en-AU" dirty="0" err="1">
                <a:solidFill>
                  <a:schemeClr val="accent1">
                    <a:lumMod val="75000"/>
                  </a:schemeClr>
                </a:solidFill>
              </a:rPr>
              <a:t>Iterable.fold</a:t>
            </a:r>
            <a:endParaRPr lang="en-AU" dirty="0">
              <a:solidFill>
                <a:schemeClr val="accent1">
                  <a:lumMod val="75000"/>
                </a:schemeClr>
              </a:solidFill>
            </a:endParaRPr>
          </a:p>
        </p:txBody>
      </p:sp>
      <p:sp>
        <p:nvSpPr>
          <p:cNvPr id="11" name="Rectangle 10">
            <a:extLst>
              <a:ext uri="{FF2B5EF4-FFF2-40B4-BE49-F238E27FC236}">
                <a16:creationId xmlns:a16="http://schemas.microsoft.com/office/drawing/2014/main" id="{C8002728-3192-4BCA-AE96-9196E612B80F}"/>
              </a:ext>
            </a:extLst>
          </p:cNvPr>
          <p:cNvSpPr/>
          <p:nvPr/>
        </p:nvSpPr>
        <p:spPr>
          <a:xfrm>
            <a:off x="3525660" y="5598955"/>
            <a:ext cx="2180597" cy="861774"/>
          </a:xfrm>
          <a:prstGeom prst="rect">
            <a:avLst/>
          </a:prstGeom>
        </p:spPr>
        <p:txBody>
          <a:bodyPr wrap="none">
            <a:spAutoFit/>
          </a:bodyPr>
          <a:lstStyle/>
          <a:p>
            <a:r>
              <a:rPr lang="en-AU" sz="3200" b="1" dirty="0">
                <a:solidFill>
                  <a:schemeClr val="accent5">
                    <a:lumMod val="75000"/>
                  </a:schemeClr>
                </a:solidFill>
              </a:rPr>
              <a:t>Kotlin</a:t>
            </a:r>
          </a:p>
          <a:p>
            <a:r>
              <a:rPr lang="en-AU" dirty="0" err="1">
                <a:solidFill>
                  <a:schemeClr val="accent1">
                    <a:lumMod val="75000"/>
                  </a:schemeClr>
                </a:solidFill>
              </a:rPr>
              <a:t>kotlin.collections.fold</a:t>
            </a:r>
            <a:endParaRPr lang="en-AU" dirty="0">
              <a:solidFill>
                <a:schemeClr val="accent1">
                  <a:lumMod val="75000"/>
                </a:schemeClr>
              </a:solidFill>
            </a:endParaRPr>
          </a:p>
        </p:txBody>
      </p:sp>
      <p:sp>
        <p:nvSpPr>
          <p:cNvPr id="12" name="Rectangle 11">
            <a:extLst>
              <a:ext uri="{FF2B5EF4-FFF2-40B4-BE49-F238E27FC236}">
                <a16:creationId xmlns:a16="http://schemas.microsoft.com/office/drawing/2014/main" id="{562B1928-BC85-4CC4-85FF-779CD571EEBF}"/>
              </a:ext>
            </a:extLst>
          </p:cNvPr>
          <p:cNvSpPr/>
          <p:nvPr/>
        </p:nvSpPr>
        <p:spPr>
          <a:xfrm>
            <a:off x="5903115" y="1836064"/>
            <a:ext cx="1452642" cy="861774"/>
          </a:xfrm>
          <a:prstGeom prst="rect">
            <a:avLst/>
          </a:prstGeom>
        </p:spPr>
        <p:txBody>
          <a:bodyPr wrap="none">
            <a:spAutoFit/>
          </a:bodyPr>
          <a:lstStyle/>
          <a:p>
            <a:r>
              <a:rPr lang="en-AU" sz="3200" b="1" dirty="0">
                <a:solidFill>
                  <a:schemeClr val="accent5">
                    <a:lumMod val="75000"/>
                  </a:schemeClr>
                </a:solidFill>
              </a:rPr>
              <a:t>Haskell</a:t>
            </a:r>
          </a:p>
          <a:p>
            <a:r>
              <a:rPr lang="en-AU" dirty="0">
                <a:solidFill>
                  <a:schemeClr val="accent1">
                    <a:lumMod val="75000"/>
                  </a:schemeClr>
                </a:solidFill>
              </a:rPr>
              <a:t>Foldable</a:t>
            </a:r>
          </a:p>
        </p:txBody>
      </p:sp>
      <p:sp>
        <p:nvSpPr>
          <p:cNvPr id="13" name="Rectangle 12">
            <a:extLst>
              <a:ext uri="{FF2B5EF4-FFF2-40B4-BE49-F238E27FC236}">
                <a16:creationId xmlns:a16="http://schemas.microsoft.com/office/drawing/2014/main" id="{15D9D9B7-54D7-4B1D-B527-7442DA074E5A}"/>
              </a:ext>
            </a:extLst>
          </p:cNvPr>
          <p:cNvSpPr/>
          <p:nvPr/>
        </p:nvSpPr>
        <p:spPr>
          <a:xfrm>
            <a:off x="5903115" y="3090109"/>
            <a:ext cx="967829" cy="861774"/>
          </a:xfrm>
          <a:prstGeom prst="rect">
            <a:avLst/>
          </a:prstGeom>
        </p:spPr>
        <p:txBody>
          <a:bodyPr wrap="none">
            <a:spAutoFit/>
          </a:bodyPr>
          <a:lstStyle/>
          <a:p>
            <a:r>
              <a:rPr lang="en-AU" sz="3200" b="1" dirty="0">
                <a:solidFill>
                  <a:schemeClr val="accent5">
                    <a:lumMod val="75000"/>
                  </a:schemeClr>
                </a:solidFill>
              </a:rPr>
              <a:t>Elm</a:t>
            </a:r>
          </a:p>
          <a:p>
            <a:r>
              <a:rPr lang="en-AU" dirty="0" err="1">
                <a:solidFill>
                  <a:schemeClr val="accent1">
                    <a:lumMod val="75000"/>
                  </a:schemeClr>
                </a:solidFill>
              </a:rPr>
              <a:t>List.foldl</a:t>
            </a:r>
            <a:endParaRPr lang="en-AU" dirty="0">
              <a:solidFill>
                <a:schemeClr val="accent1">
                  <a:lumMod val="75000"/>
                </a:schemeClr>
              </a:solidFill>
            </a:endParaRPr>
          </a:p>
        </p:txBody>
      </p:sp>
      <p:sp>
        <p:nvSpPr>
          <p:cNvPr id="14" name="Rectangle 13">
            <a:extLst>
              <a:ext uri="{FF2B5EF4-FFF2-40B4-BE49-F238E27FC236}">
                <a16:creationId xmlns:a16="http://schemas.microsoft.com/office/drawing/2014/main" id="{EA1AB8F8-0FB0-4F72-B22E-9EFAA98B6A3D}"/>
              </a:ext>
            </a:extLst>
          </p:cNvPr>
          <p:cNvSpPr/>
          <p:nvPr/>
        </p:nvSpPr>
        <p:spPr>
          <a:xfrm>
            <a:off x="5903115" y="4344154"/>
            <a:ext cx="1316386" cy="861774"/>
          </a:xfrm>
          <a:prstGeom prst="rect">
            <a:avLst/>
          </a:prstGeom>
        </p:spPr>
        <p:txBody>
          <a:bodyPr wrap="none">
            <a:spAutoFit/>
          </a:bodyPr>
          <a:lstStyle/>
          <a:p>
            <a:r>
              <a:rPr lang="en-AU" sz="3200" b="1" dirty="0" err="1">
                <a:solidFill>
                  <a:schemeClr val="accent5">
                    <a:lumMod val="75000"/>
                  </a:schemeClr>
                </a:solidFill>
              </a:rPr>
              <a:t>OCaml</a:t>
            </a:r>
            <a:endParaRPr lang="en-AU" sz="3200" b="1" dirty="0">
              <a:solidFill>
                <a:schemeClr val="accent5">
                  <a:lumMod val="75000"/>
                </a:schemeClr>
              </a:solidFill>
            </a:endParaRPr>
          </a:p>
          <a:p>
            <a:r>
              <a:rPr lang="en-AU" dirty="0" err="1">
                <a:solidFill>
                  <a:schemeClr val="accent1">
                    <a:lumMod val="75000"/>
                  </a:schemeClr>
                </a:solidFill>
              </a:rPr>
              <a:t>List.fold</a:t>
            </a:r>
            <a:endParaRPr lang="en-AU" dirty="0">
              <a:solidFill>
                <a:schemeClr val="accent1">
                  <a:lumMod val="75000"/>
                </a:schemeClr>
              </a:solidFill>
            </a:endParaRPr>
          </a:p>
        </p:txBody>
      </p:sp>
      <p:pic>
        <p:nvPicPr>
          <p:cNvPr id="16" name="Picture 15">
            <a:extLst>
              <a:ext uri="{FF2B5EF4-FFF2-40B4-BE49-F238E27FC236}">
                <a16:creationId xmlns:a16="http://schemas.microsoft.com/office/drawing/2014/main" id="{60238C3F-119C-4E7A-AC09-63C1D4358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797" y="2497671"/>
            <a:ext cx="4275382" cy="2908423"/>
          </a:xfrm>
          <a:prstGeom prst="rect">
            <a:avLst/>
          </a:prstGeom>
        </p:spPr>
      </p:pic>
    </p:spTree>
    <p:extLst>
      <p:ext uri="{BB962C8B-B14F-4D97-AF65-F5344CB8AC3E}">
        <p14:creationId xmlns:p14="http://schemas.microsoft.com/office/powerpoint/2010/main" val="2304861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D213D-998D-403A-AB85-3B17E526CB9D}"/>
              </a:ext>
            </a:extLst>
          </p:cNvPr>
          <p:cNvSpPr>
            <a:spLocks noGrp="1"/>
          </p:cNvSpPr>
          <p:nvPr>
            <p:ph type="title"/>
          </p:nvPr>
        </p:nvSpPr>
        <p:spPr/>
        <p:txBody>
          <a:bodyPr/>
          <a:lstStyle/>
          <a:p>
            <a:r>
              <a:rPr lang="en-AU" dirty="0"/>
              <a:t>Wrapping Up</a:t>
            </a:r>
          </a:p>
        </p:txBody>
      </p:sp>
      <p:graphicFrame>
        <p:nvGraphicFramePr>
          <p:cNvPr id="4" name="Content Placeholder 3">
            <a:extLst>
              <a:ext uri="{FF2B5EF4-FFF2-40B4-BE49-F238E27FC236}">
                <a16:creationId xmlns:a16="http://schemas.microsoft.com/office/drawing/2014/main" id="{DC47AF73-3012-47D7-9EE5-C2D6732AD9C8}"/>
              </a:ext>
            </a:extLst>
          </p:cNvPr>
          <p:cNvGraphicFramePr>
            <a:graphicFrameLocks noGrp="1"/>
          </p:cNvGraphicFramePr>
          <p:nvPr>
            <p:ph idx="1"/>
            <p:extLst>
              <p:ext uri="{D42A27DB-BD31-4B8C-83A1-F6EECF244321}">
                <p14:modId xmlns:p14="http://schemas.microsoft.com/office/powerpoint/2010/main" val="1294405989"/>
              </p:ext>
            </p:extLst>
          </p:nvPr>
        </p:nvGraphicFramePr>
        <p:xfrm>
          <a:off x="312821" y="1825624"/>
          <a:ext cx="11566358" cy="4711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10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BF90670-4227-4D6F-9B99-8EEBA5B36667}"/>
                                            </p:graphicEl>
                                          </p:spTgt>
                                        </p:tgtEl>
                                        <p:attrNameLst>
                                          <p:attrName>style.visibility</p:attrName>
                                        </p:attrNameLst>
                                      </p:cBhvr>
                                      <p:to>
                                        <p:strVal val="visible"/>
                                      </p:to>
                                    </p:set>
                                    <p:animEffect transition="in" filter="fade">
                                      <p:cBhvr>
                                        <p:cTn id="7" dur="250"/>
                                        <p:tgtEl>
                                          <p:spTgt spid="4">
                                            <p:graphicEl>
                                              <a:dgm id="{DBF90670-4227-4D6F-9B99-8EEBA5B3666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1B9B4511-9063-4C33-88A2-D28372CCC33D}"/>
                                            </p:graphicEl>
                                          </p:spTgt>
                                        </p:tgtEl>
                                        <p:attrNameLst>
                                          <p:attrName>style.visibility</p:attrName>
                                        </p:attrNameLst>
                                      </p:cBhvr>
                                      <p:to>
                                        <p:strVal val="visible"/>
                                      </p:to>
                                    </p:set>
                                    <p:animEffect transition="in" filter="fade">
                                      <p:cBhvr>
                                        <p:cTn id="12" dur="250"/>
                                        <p:tgtEl>
                                          <p:spTgt spid="4">
                                            <p:graphicEl>
                                              <a:dgm id="{1B9B4511-9063-4C33-88A2-D28372CCC33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8BE504CC-CBF0-4573-B4E7-43766E6A1A54}"/>
                                            </p:graphicEl>
                                          </p:spTgt>
                                        </p:tgtEl>
                                        <p:attrNameLst>
                                          <p:attrName>style.visibility</p:attrName>
                                        </p:attrNameLst>
                                      </p:cBhvr>
                                      <p:to>
                                        <p:strVal val="visible"/>
                                      </p:to>
                                    </p:set>
                                    <p:animEffect transition="in" filter="fade">
                                      <p:cBhvr>
                                        <p:cTn id="17" dur="250"/>
                                        <p:tgtEl>
                                          <p:spTgt spid="4">
                                            <p:graphicEl>
                                              <a:dgm id="{8BE504CC-CBF0-4573-B4E7-43766E6A1A5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17C9EB3-24C7-4A66-859C-DF4609EF9ECE}"/>
                                            </p:graphicEl>
                                          </p:spTgt>
                                        </p:tgtEl>
                                        <p:attrNameLst>
                                          <p:attrName>style.visibility</p:attrName>
                                        </p:attrNameLst>
                                      </p:cBhvr>
                                      <p:to>
                                        <p:strVal val="visible"/>
                                      </p:to>
                                    </p:set>
                                    <p:animEffect transition="in" filter="fade">
                                      <p:cBhvr>
                                        <p:cTn id="22" dur="250"/>
                                        <p:tgtEl>
                                          <p:spTgt spid="4">
                                            <p:graphicEl>
                                              <a:dgm id="{817C9EB3-24C7-4A66-859C-DF4609EF9EC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472F895F-A50B-44E8-82BB-8CC1BC5535D5}"/>
                                            </p:graphicEl>
                                          </p:spTgt>
                                        </p:tgtEl>
                                        <p:attrNameLst>
                                          <p:attrName>style.visibility</p:attrName>
                                        </p:attrNameLst>
                                      </p:cBhvr>
                                      <p:to>
                                        <p:strVal val="visible"/>
                                      </p:to>
                                    </p:set>
                                    <p:animEffect transition="in" filter="fade">
                                      <p:cBhvr>
                                        <p:cTn id="27" dur="250"/>
                                        <p:tgtEl>
                                          <p:spTgt spid="4">
                                            <p:graphicEl>
                                              <a:dgm id="{472F895F-A50B-44E8-82BB-8CC1BC5535D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D693BC79-666A-467F-B13C-F35E0B24D0D5}"/>
                                            </p:graphicEl>
                                          </p:spTgt>
                                        </p:tgtEl>
                                        <p:attrNameLst>
                                          <p:attrName>style.visibility</p:attrName>
                                        </p:attrNameLst>
                                      </p:cBhvr>
                                      <p:to>
                                        <p:strVal val="visible"/>
                                      </p:to>
                                    </p:set>
                                    <p:animEffect transition="in" filter="fade">
                                      <p:cBhvr>
                                        <p:cTn id="32" dur="250"/>
                                        <p:tgtEl>
                                          <p:spTgt spid="4">
                                            <p:graphicEl>
                                              <a:dgm id="{D693BC79-666A-467F-B13C-F35E0B24D0D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67032D97-9ECF-4590-910B-251343935709}"/>
                                            </p:graphicEl>
                                          </p:spTgt>
                                        </p:tgtEl>
                                        <p:attrNameLst>
                                          <p:attrName>style.visibility</p:attrName>
                                        </p:attrNameLst>
                                      </p:cBhvr>
                                      <p:to>
                                        <p:strVal val="visible"/>
                                      </p:to>
                                    </p:set>
                                    <p:animEffect transition="in" filter="fade">
                                      <p:cBhvr>
                                        <p:cTn id="35" dur="250"/>
                                        <p:tgtEl>
                                          <p:spTgt spid="4">
                                            <p:graphicEl>
                                              <a:dgm id="{67032D97-9ECF-4590-910B-251343935709}"/>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614BC4C1-6ED1-47E5-B36B-003BA7656067}"/>
                                            </p:graphicEl>
                                          </p:spTgt>
                                        </p:tgtEl>
                                        <p:attrNameLst>
                                          <p:attrName>style.visibility</p:attrName>
                                        </p:attrNameLst>
                                      </p:cBhvr>
                                      <p:to>
                                        <p:strVal val="visible"/>
                                      </p:to>
                                    </p:set>
                                    <p:animEffect transition="in" filter="fade">
                                      <p:cBhvr>
                                        <p:cTn id="40" dur="250"/>
                                        <p:tgtEl>
                                          <p:spTgt spid="4">
                                            <p:graphicEl>
                                              <a:dgm id="{614BC4C1-6ED1-47E5-B36B-003BA765606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3EA9C161-5A5F-4675-AF50-55506477F00A}"/>
                                            </p:graphicEl>
                                          </p:spTgt>
                                        </p:tgtEl>
                                        <p:attrNameLst>
                                          <p:attrName>style.visibility</p:attrName>
                                        </p:attrNameLst>
                                      </p:cBhvr>
                                      <p:to>
                                        <p:strVal val="visible"/>
                                      </p:to>
                                    </p:set>
                                    <p:animEffect transition="in" filter="fade">
                                      <p:cBhvr>
                                        <p:cTn id="43" dur="250"/>
                                        <p:tgtEl>
                                          <p:spTgt spid="4">
                                            <p:graphicEl>
                                              <a:dgm id="{3EA9C161-5A5F-4675-AF50-55506477F00A}"/>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BFD4E24B-72E1-4132-892D-DEE28CDED115}"/>
                                            </p:graphicEl>
                                          </p:spTgt>
                                        </p:tgtEl>
                                        <p:attrNameLst>
                                          <p:attrName>style.visibility</p:attrName>
                                        </p:attrNameLst>
                                      </p:cBhvr>
                                      <p:to>
                                        <p:strVal val="visible"/>
                                      </p:to>
                                    </p:set>
                                    <p:animEffect transition="in" filter="fade">
                                      <p:cBhvr>
                                        <p:cTn id="46" dur="250"/>
                                        <p:tgtEl>
                                          <p:spTgt spid="4">
                                            <p:graphicEl>
                                              <a:dgm id="{BFD4E24B-72E1-4132-892D-DEE28CDED115}"/>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AA6A07A2-A063-4767-8F8F-146F80D596DC}"/>
                                            </p:graphicEl>
                                          </p:spTgt>
                                        </p:tgtEl>
                                        <p:attrNameLst>
                                          <p:attrName>style.visibility</p:attrName>
                                        </p:attrNameLst>
                                      </p:cBhvr>
                                      <p:to>
                                        <p:strVal val="visible"/>
                                      </p:to>
                                    </p:set>
                                    <p:animEffect transition="in" filter="fade">
                                      <p:cBhvr>
                                        <p:cTn id="51" dur="250"/>
                                        <p:tgtEl>
                                          <p:spTgt spid="4">
                                            <p:graphicEl>
                                              <a:dgm id="{AA6A07A2-A063-4767-8F8F-146F80D596D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
                                            <p:graphicEl>
                                              <a:dgm id="{E1463805-C828-4D4F-A004-0F63EE9F1E27}"/>
                                            </p:graphicEl>
                                          </p:spTgt>
                                        </p:tgtEl>
                                        <p:attrNameLst>
                                          <p:attrName>style.visibility</p:attrName>
                                        </p:attrNameLst>
                                      </p:cBhvr>
                                      <p:to>
                                        <p:strVal val="visible"/>
                                      </p:to>
                                    </p:set>
                                    <p:animEffect transition="in" filter="fade">
                                      <p:cBhvr>
                                        <p:cTn id="56" dur="250"/>
                                        <p:tgtEl>
                                          <p:spTgt spid="4">
                                            <p:graphicEl>
                                              <a:dgm id="{E1463805-C828-4D4F-A004-0F63EE9F1E27}"/>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graphicEl>
                                              <a:dgm id="{B08C8F21-1BF7-486E-869C-8CA69C25F6A6}"/>
                                            </p:graphicEl>
                                          </p:spTgt>
                                        </p:tgtEl>
                                        <p:attrNameLst>
                                          <p:attrName>style.visibility</p:attrName>
                                        </p:attrNameLst>
                                      </p:cBhvr>
                                      <p:to>
                                        <p:strVal val="visible"/>
                                      </p:to>
                                    </p:set>
                                    <p:animEffect transition="in" filter="fade">
                                      <p:cBhvr>
                                        <p:cTn id="61" dur="250"/>
                                        <p:tgtEl>
                                          <p:spTgt spid="4">
                                            <p:graphicEl>
                                              <a:dgm id="{B08C8F21-1BF7-486E-869C-8CA69C25F6A6}"/>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FD84A859-A893-4326-B26D-209DD535FF5E}"/>
                                            </p:graphicEl>
                                          </p:spTgt>
                                        </p:tgtEl>
                                        <p:attrNameLst>
                                          <p:attrName>style.visibility</p:attrName>
                                        </p:attrNameLst>
                                      </p:cBhvr>
                                      <p:to>
                                        <p:strVal val="visible"/>
                                      </p:to>
                                    </p:set>
                                    <p:animEffect transition="in" filter="fade">
                                      <p:cBhvr>
                                        <p:cTn id="66" dur="250"/>
                                        <p:tgtEl>
                                          <p:spTgt spid="4">
                                            <p:graphicEl>
                                              <a:dgm id="{FD84A859-A893-4326-B26D-209DD535FF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D015-34B9-4B6C-A783-681A25E24614}"/>
              </a:ext>
            </a:extLst>
          </p:cNvPr>
          <p:cNvSpPr>
            <a:spLocks noGrp="1"/>
          </p:cNvSpPr>
          <p:nvPr>
            <p:ph type="title"/>
          </p:nvPr>
        </p:nvSpPr>
        <p:spPr/>
        <p:txBody>
          <a:bodyPr/>
          <a:lstStyle/>
          <a:p>
            <a:r>
              <a:rPr lang="en-AU" dirty="0"/>
              <a:t>Resources</a:t>
            </a:r>
          </a:p>
        </p:txBody>
      </p:sp>
      <p:sp>
        <p:nvSpPr>
          <p:cNvPr id="4" name="Rectangle 3">
            <a:extLst>
              <a:ext uri="{FF2B5EF4-FFF2-40B4-BE49-F238E27FC236}">
                <a16:creationId xmlns:a16="http://schemas.microsoft.com/office/drawing/2014/main" id="{8368939F-E01E-447D-AEF3-4C5425FAC484}"/>
              </a:ext>
            </a:extLst>
          </p:cNvPr>
          <p:cNvSpPr/>
          <p:nvPr/>
        </p:nvSpPr>
        <p:spPr>
          <a:xfrm>
            <a:off x="312821" y="1795685"/>
            <a:ext cx="5003549" cy="861774"/>
          </a:xfrm>
          <a:prstGeom prst="rect">
            <a:avLst/>
          </a:prstGeom>
        </p:spPr>
        <p:txBody>
          <a:bodyPr wrap="none">
            <a:spAutoFit/>
          </a:bodyPr>
          <a:lstStyle/>
          <a:p>
            <a:r>
              <a:rPr lang="en-AU" sz="3200" b="1" dirty="0">
                <a:solidFill>
                  <a:schemeClr val="accent5">
                    <a:lumMod val="75000"/>
                  </a:schemeClr>
                </a:solidFill>
              </a:rPr>
              <a:t>FSharpForFunAndProfit.com</a:t>
            </a:r>
          </a:p>
          <a:p>
            <a:r>
              <a:rPr lang="en-AU" dirty="0">
                <a:solidFill>
                  <a:schemeClr val="accent1">
                    <a:lumMod val="75000"/>
                  </a:schemeClr>
                </a:solidFill>
              </a:rPr>
              <a:t>Scott </a:t>
            </a:r>
            <a:r>
              <a:rPr lang="en-AU" dirty="0" err="1">
                <a:solidFill>
                  <a:schemeClr val="accent1">
                    <a:lumMod val="75000"/>
                  </a:schemeClr>
                </a:solidFill>
              </a:rPr>
              <a:t>Wlaschin’s</a:t>
            </a:r>
            <a:r>
              <a:rPr lang="en-AU" dirty="0">
                <a:solidFill>
                  <a:schemeClr val="accent1">
                    <a:lumMod val="75000"/>
                  </a:schemeClr>
                </a:solidFill>
              </a:rPr>
              <a:t> F# and FP Website</a:t>
            </a:r>
          </a:p>
        </p:txBody>
      </p:sp>
      <p:sp>
        <p:nvSpPr>
          <p:cNvPr id="5" name="Rectangle 4">
            <a:extLst>
              <a:ext uri="{FF2B5EF4-FFF2-40B4-BE49-F238E27FC236}">
                <a16:creationId xmlns:a16="http://schemas.microsoft.com/office/drawing/2014/main" id="{335CCC3A-2B17-45E2-9CAF-2DE4EA6AF6A3}"/>
              </a:ext>
            </a:extLst>
          </p:cNvPr>
          <p:cNvSpPr/>
          <p:nvPr/>
        </p:nvSpPr>
        <p:spPr>
          <a:xfrm>
            <a:off x="312821" y="3729227"/>
            <a:ext cx="5871736" cy="861774"/>
          </a:xfrm>
          <a:prstGeom prst="rect">
            <a:avLst/>
          </a:prstGeom>
        </p:spPr>
        <p:txBody>
          <a:bodyPr wrap="none">
            <a:spAutoFit/>
          </a:bodyPr>
          <a:lstStyle/>
          <a:p>
            <a:r>
              <a:rPr lang="en-AU" sz="3200" b="1" dirty="0">
                <a:solidFill>
                  <a:schemeClr val="accent5">
                    <a:lumMod val="75000"/>
                  </a:schemeClr>
                </a:solidFill>
              </a:rPr>
              <a:t>Functional Programming Patterns</a:t>
            </a:r>
          </a:p>
          <a:p>
            <a:r>
              <a:rPr lang="en-AU" dirty="0">
                <a:solidFill>
                  <a:schemeClr val="accent1">
                    <a:lumMod val="75000"/>
                  </a:schemeClr>
                </a:solidFill>
              </a:rPr>
              <a:t>My NDC Sydney 2017 Talk (bit.ly/</a:t>
            </a:r>
            <a:r>
              <a:rPr lang="en-AU" dirty="0" err="1">
                <a:solidFill>
                  <a:schemeClr val="accent1">
                    <a:lumMod val="75000"/>
                  </a:schemeClr>
                </a:solidFill>
              </a:rPr>
              <a:t>fp</a:t>
            </a:r>
            <a:r>
              <a:rPr lang="en-AU" dirty="0">
                <a:solidFill>
                  <a:schemeClr val="accent1">
                    <a:lumMod val="75000"/>
                  </a:schemeClr>
                </a:solidFill>
              </a:rPr>
              <a:t>-patterns)</a:t>
            </a:r>
          </a:p>
        </p:txBody>
      </p:sp>
      <p:pic>
        <p:nvPicPr>
          <p:cNvPr id="6" name="Picture 2" descr="Book Cover">
            <a:extLst>
              <a:ext uri="{FF2B5EF4-FFF2-40B4-BE49-F238E27FC236}">
                <a16:creationId xmlns:a16="http://schemas.microsoft.com/office/drawing/2014/main" id="{0DB43C15-FD30-47D7-A0E1-84907EF8B027}"/>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660305" y="1825624"/>
            <a:ext cx="3218873" cy="4165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D70794-7000-4546-B037-40235D3BFF1D}"/>
              </a:ext>
            </a:extLst>
          </p:cNvPr>
          <p:cNvSpPr txBox="1"/>
          <p:nvPr/>
        </p:nvSpPr>
        <p:spPr>
          <a:xfrm>
            <a:off x="9443992" y="6071154"/>
            <a:ext cx="2520911" cy="369332"/>
          </a:xfrm>
          <a:prstGeom prst="rect">
            <a:avLst/>
          </a:prstGeom>
          <a:noFill/>
        </p:spPr>
        <p:txBody>
          <a:bodyPr wrap="square" rtlCol="0">
            <a:spAutoFit/>
          </a:bodyPr>
          <a:lstStyle/>
          <a:p>
            <a:pPr algn="r"/>
            <a:r>
              <a:rPr lang="en-AU" dirty="0">
                <a:solidFill>
                  <a:srgbClr val="453A62"/>
                </a:solidFill>
              </a:rPr>
              <a:t>haskellbook.com</a:t>
            </a:r>
          </a:p>
        </p:txBody>
      </p:sp>
      <p:sp>
        <p:nvSpPr>
          <p:cNvPr id="8" name="Rectangle 7">
            <a:extLst>
              <a:ext uri="{FF2B5EF4-FFF2-40B4-BE49-F238E27FC236}">
                <a16:creationId xmlns:a16="http://schemas.microsoft.com/office/drawing/2014/main" id="{4B194149-8DBB-4933-800A-20E885EDDF0F}"/>
              </a:ext>
            </a:extLst>
          </p:cNvPr>
          <p:cNvSpPr/>
          <p:nvPr/>
        </p:nvSpPr>
        <p:spPr>
          <a:xfrm>
            <a:off x="312821" y="2762456"/>
            <a:ext cx="3630546" cy="861774"/>
          </a:xfrm>
          <a:prstGeom prst="rect">
            <a:avLst/>
          </a:prstGeom>
        </p:spPr>
        <p:txBody>
          <a:bodyPr wrap="none">
            <a:spAutoFit/>
          </a:bodyPr>
          <a:lstStyle/>
          <a:p>
            <a:r>
              <a:rPr lang="en-AU" sz="3200" b="1" dirty="0">
                <a:solidFill>
                  <a:schemeClr val="accent5">
                    <a:lumMod val="75000"/>
                  </a:schemeClr>
                </a:solidFill>
              </a:rPr>
              <a:t>Mark Seeman’s Blog</a:t>
            </a:r>
          </a:p>
          <a:p>
            <a:r>
              <a:rPr lang="en-AU" dirty="0">
                <a:solidFill>
                  <a:schemeClr val="accent1">
                    <a:lumMod val="75000"/>
                  </a:schemeClr>
                </a:solidFill>
              </a:rPr>
              <a:t>blog.ploeh.dk</a:t>
            </a:r>
          </a:p>
        </p:txBody>
      </p:sp>
      <p:sp>
        <p:nvSpPr>
          <p:cNvPr id="9" name="Rectangle 8">
            <a:extLst>
              <a:ext uri="{FF2B5EF4-FFF2-40B4-BE49-F238E27FC236}">
                <a16:creationId xmlns:a16="http://schemas.microsoft.com/office/drawing/2014/main" id="{2B5D09F2-55C0-44FE-918E-09178289FF7F}"/>
              </a:ext>
            </a:extLst>
          </p:cNvPr>
          <p:cNvSpPr/>
          <p:nvPr/>
        </p:nvSpPr>
        <p:spPr>
          <a:xfrm>
            <a:off x="312821" y="4695998"/>
            <a:ext cx="4543616" cy="861774"/>
          </a:xfrm>
          <a:prstGeom prst="rect">
            <a:avLst/>
          </a:prstGeom>
        </p:spPr>
        <p:txBody>
          <a:bodyPr wrap="none">
            <a:spAutoFit/>
          </a:bodyPr>
          <a:lstStyle/>
          <a:p>
            <a:r>
              <a:rPr lang="en-AU" sz="3200" b="1" dirty="0">
                <a:solidFill>
                  <a:schemeClr val="accent5">
                    <a:lumMod val="75000"/>
                  </a:schemeClr>
                </a:solidFill>
              </a:rPr>
              <a:t>Don Syme: F# Code I Love</a:t>
            </a:r>
          </a:p>
          <a:p>
            <a:r>
              <a:rPr lang="en-AU" dirty="0">
                <a:solidFill>
                  <a:schemeClr val="accent1">
                    <a:lumMod val="75000"/>
                  </a:schemeClr>
                </a:solidFill>
              </a:rPr>
              <a:t>Friday (tomorrow!) 11:40</a:t>
            </a:r>
          </a:p>
        </p:txBody>
      </p:sp>
      <p:sp>
        <p:nvSpPr>
          <p:cNvPr id="11" name="Rectangle 10">
            <a:extLst>
              <a:ext uri="{FF2B5EF4-FFF2-40B4-BE49-F238E27FC236}">
                <a16:creationId xmlns:a16="http://schemas.microsoft.com/office/drawing/2014/main" id="{9A749592-4F70-46A2-BA88-0E9A31B760C2}"/>
              </a:ext>
            </a:extLst>
          </p:cNvPr>
          <p:cNvSpPr/>
          <p:nvPr/>
        </p:nvSpPr>
        <p:spPr>
          <a:xfrm>
            <a:off x="312821" y="5662769"/>
            <a:ext cx="7562904" cy="861774"/>
          </a:xfrm>
          <a:prstGeom prst="rect">
            <a:avLst/>
          </a:prstGeom>
        </p:spPr>
        <p:txBody>
          <a:bodyPr wrap="none">
            <a:spAutoFit/>
          </a:bodyPr>
          <a:lstStyle/>
          <a:p>
            <a:r>
              <a:rPr lang="en-AU" sz="3200" b="1" dirty="0">
                <a:solidFill>
                  <a:schemeClr val="accent5">
                    <a:lumMod val="75000"/>
                  </a:schemeClr>
                </a:solidFill>
              </a:rPr>
              <a:t>Mathias </a:t>
            </a:r>
            <a:r>
              <a:rPr lang="en-AU" sz="3200" b="1" dirty="0" err="1">
                <a:solidFill>
                  <a:schemeClr val="accent5">
                    <a:lumMod val="75000"/>
                  </a:schemeClr>
                </a:solidFill>
              </a:rPr>
              <a:t>Brandewinder</a:t>
            </a:r>
            <a:r>
              <a:rPr lang="en-AU" sz="3200" b="1" dirty="0">
                <a:solidFill>
                  <a:schemeClr val="accent5">
                    <a:lumMod val="75000"/>
                  </a:schemeClr>
                </a:solidFill>
              </a:rPr>
              <a:t>: D&amp;D and Functions</a:t>
            </a:r>
          </a:p>
          <a:p>
            <a:r>
              <a:rPr lang="en-AU" dirty="0">
                <a:solidFill>
                  <a:schemeClr val="accent1">
                    <a:lumMod val="75000"/>
                  </a:schemeClr>
                </a:solidFill>
              </a:rPr>
              <a:t>Friday (tomorrow!) 13:40</a:t>
            </a:r>
          </a:p>
        </p:txBody>
      </p:sp>
    </p:spTree>
    <p:extLst>
      <p:ext uri="{BB962C8B-B14F-4D97-AF65-F5344CB8AC3E}">
        <p14:creationId xmlns:p14="http://schemas.microsoft.com/office/powerpoint/2010/main" val="2363360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25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E693-9C2A-4153-B60E-8A42A74ECA28}"/>
              </a:ext>
            </a:extLst>
          </p:cNvPr>
          <p:cNvSpPr>
            <a:spLocks noGrp="1"/>
          </p:cNvSpPr>
          <p:nvPr>
            <p:ph type="title"/>
          </p:nvPr>
        </p:nvSpPr>
        <p:spPr/>
        <p:txBody>
          <a:bodyPr/>
          <a:lstStyle/>
          <a:p>
            <a:r>
              <a:rPr lang="en-AU" dirty="0"/>
              <a:t>Questions?</a:t>
            </a:r>
          </a:p>
        </p:txBody>
      </p:sp>
      <p:pic>
        <p:nvPicPr>
          <p:cNvPr id="5" name="Content Placeholder 4">
            <a:extLst>
              <a:ext uri="{FF2B5EF4-FFF2-40B4-BE49-F238E27FC236}">
                <a16:creationId xmlns:a16="http://schemas.microsoft.com/office/drawing/2014/main" id="{82F9DD22-4070-4DFB-BA59-AB7E86940B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021" y="1991749"/>
            <a:ext cx="7618344" cy="4285318"/>
          </a:xfrm>
        </p:spPr>
      </p:pic>
      <p:sp>
        <p:nvSpPr>
          <p:cNvPr id="6" name="Rectangle 5">
            <a:extLst>
              <a:ext uri="{FF2B5EF4-FFF2-40B4-BE49-F238E27FC236}">
                <a16:creationId xmlns:a16="http://schemas.microsoft.com/office/drawing/2014/main" id="{41086C63-7008-4440-9EB0-835F06B1EEC6}"/>
              </a:ext>
            </a:extLst>
          </p:cNvPr>
          <p:cNvSpPr/>
          <p:nvPr/>
        </p:nvSpPr>
        <p:spPr>
          <a:xfrm>
            <a:off x="9318369" y="1991749"/>
            <a:ext cx="2359044" cy="861774"/>
          </a:xfrm>
          <a:prstGeom prst="rect">
            <a:avLst/>
          </a:prstGeom>
        </p:spPr>
        <p:txBody>
          <a:bodyPr wrap="none">
            <a:spAutoFit/>
          </a:bodyPr>
          <a:lstStyle/>
          <a:p>
            <a:pPr algn="r"/>
            <a:r>
              <a:rPr lang="en-AU" sz="3200" b="1" dirty="0">
                <a:solidFill>
                  <a:schemeClr val="accent5">
                    <a:lumMod val="75000"/>
                  </a:schemeClr>
                </a:solidFill>
              </a:rPr>
              <a:t>Slides</a:t>
            </a:r>
          </a:p>
          <a:p>
            <a:pPr algn="r"/>
            <a:r>
              <a:rPr lang="en-AU" dirty="0">
                <a:solidFill>
                  <a:schemeClr val="accent1">
                    <a:lumMod val="75000"/>
                  </a:schemeClr>
                </a:solidFill>
              </a:rPr>
              <a:t>bit.ly/busting-</a:t>
            </a:r>
            <a:r>
              <a:rPr lang="en-AU" dirty="0" err="1">
                <a:solidFill>
                  <a:schemeClr val="accent1">
                    <a:lumMod val="75000"/>
                  </a:schemeClr>
                </a:solidFill>
              </a:rPr>
              <a:t>fp</a:t>
            </a:r>
            <a:r>
              <a:rPr lang="en-AU" dirty="0">
                <a:solidFill>
                  <a:schemeClr val="accent1">
                    <a:lumMod val="75000"/>
                  </a:schemeClr>
                </a:solidFill>
              </a:rPr>
              <a:t>-jargon</a:t>
            </a:r>
          </a:p>
        </p:txBody>
      </p:sp>
      <p:sp>
        <p:nvSpPr>
          <p:cNvPr id="7" name="Rectangle 6">
            <a:extLst>
              <a:ext uri="{FF2B5EF4-FFF2-40B4-BE49-F238E27FC236}">
                <a16:creationId xmlns:a16="http://schemas.microsoft.com/office/drawing/2014/main" id="{7E61AEF8-FE12-443F-9F58-14110DA0F52B}"/>
              </a:ext>
            </a:extLst>
          </p:cNvPr>
          <p:cNvSpPr/>
          <p:nvPr/>
        </p:nvSpPr>
        <p:spPr>
          <a:xfrm>
            <a:off x="10018753" y="3213609"/>
            <a:ext cx="1658660" cy="861774"/>
          </a:xfrm>
          <a:prstGeom prst="rect">
            <a:avLst/>
          </a:prstGeom>
        </p:spPr>
        <p:txBody>
          <a:bodyPr wrap="none">
            <a:spAutoFit/>
          </a:bodyPr>
          <a:lstStyle/>
          <a:p>
            <a:pPr algn="r"/>
            <a:r>
              <a:rPr lang="en-AU" sz="3200" b="1" dirty="0">
                <a:solidFill>
                  <a:schemeClr val="accent5">
                    <a:lumMod val="75000"/>
                  </a:schemeClr>
                </a:solidFill>
              </a:rPr>
              <a:t>Twitter</a:t>
            </a:r>
          </a:p>
          <a:p>
            <a:pPr algn="r"/>
            <a:r>
              <a:rPr lang="en-AU" dirty="0">
                <a:solidFill>
                  <a:schemeClr val="accent1">
                    <a:lumMod val="75000"/>
                  </a:schemeClr>
                </a:solidFill>
              </a:rPr>
              <a:t>@danielchmbrs</a:t>
            </a:r>
          </a:p>
        </p:txBody>
      </p:sp>
    </p:spTree>
    <p:extLst>
      <p:ext uri="{BB962C8B-B14F-4D97-AF65-F5344CB8AC3E}">
        <p14:creationId xmlns:p14="http://schemas.microsoft.com/office/powerpoint/2010/main" val="148955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9AF48-64FB-4FEE-9E26-73C6ADF3A359}"/>
              </a:ext>
            </a:extLst>
          </p:cNvPr>
          <p:cNvSpPr>
            <a:spLocks noGrp="1"/>
          </p:cNvSpPr>
          <p:nvPr>
            <p:ph type="title"/>
          </p:nvPr>
        </p:nvSpPr>
        <p:spPr/>
        <p:txBody>
          <a:bodyPr/>
          <a:lstStyle/>
          <a:p>
            <a:r>
              <a:rPr lang="en-AU" dirty="0"/>
              <a:t>Jargon, already??</a:t>
            </a:r>
          </a:p>
        </p:txBody>
      </p:sp>
      <p:pic>
        <p:nvPicPr>
          <p:cNvPr id="4" name="Picture 3">
            <a:extLst>
              <a:ext uri="{FF2B5EF4-FFF2-40B4-BE49-F238E27FC236}">
                <a16:creationId xmlns:a16="http://schemas.microsoft.com/office/drawing/2014/main" id="{09F16B7C-315F-4B3C-859F-5C77C5165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70" y="1870121"/>
            <a:ext cx="1874400" cy="1874400"/>
          </a:xfrm>
          <a:prstGeom prst="rect">
            <a:avLst/>
          </a:prstGeom>
        </p:spPr>
      </p:pic>
      <p:sp>
        <p:nvSpPr>
          <p:cNvPr id="5" name="TextBox 4">
            <a:extLst>
              <a:ext uri="{FF2B5EF4-FFF2-40B4-BE49-F238E27FC236}">
                <a16:creationId xmlns:a16="http://schemas.microsoft.com/office/drawing/2014/main" id="{74C65E72-140E-420B-A8EE-E09DD9E5B6A6}"/>
              </a:ext>
            </a:extLst>
          </p:cNvPr>
          <p:cNvSpPr txBox="1"/>
          <p:nvPr/>
        </p:nvSpPr>
        <p:spPr>
          <a:xfrm>
            <a:off x="2418735" y="1870121"/>
            <a:ext cx="3779368" cy="4616648"/>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AU" dirty="0">
                <a:solidFill>
                  <a:schemeClr val="accent5">
                    <a:lumMod val="50000"/>
                  </a:schemeClr>
                </a:solidFill>
              </a:rPr>
              <a:t>Objects</a:t>
            </a:r>
          </a:p>
          <a:p>
            <a:pPr marL="285750" indent="-285750">
              <a:spcAft>
                <a:spcPts val="600"/>
              </a:spcAft>
              <a:buFont typeface="Arial" panose="020B0604020202020204" pitchFamily="34" charset="0"/>
              <a:buChar char="•"/>
            </a:pPr>
            <a:r>
              <a:rPr lang="en-AU" dirty="0">
                <a:solidFill>
                  <a:schemeClr val="accent5">
                    <a:lumMod val="50000"/>
                  </a:schemeClr>
                </a:solidFill>
              </a:rPr>
              <a:t>Classes</a:t>
            </a:r>
          </a:p>
          <a:p>
            <a:pPr marL="285750" indent="-285750">
              <a:spcAft>
                <a:spcPts val="600"/>
              </a:spcAft>
              <a:buFont typeface="Arial" panose="020B0604020202020204" pitchFamily="34" charset="0"/>
              <a:buChar char="•"/>
            </a:pPr>
            <a:r>
              <a:rPr lang="en-AU" dirty="0">
                <a:solidFill>
                  <a:schemeClr val="accent5">
                    <a:lumMod val="50000"/>
                  </a:schemeClr>
                </a:solidFill>
              </a:rPr>
              <a:t>Interfaces</a:t>
            </a:r>
          </a:p>
          <a:p>
            <a:pPr marL="285750" indent="-285750">
              <a:spcAft>
                <a:spcPts val="600"/>
              </a:spcAft>
              <a:buFont typeface="Arial" panose="020B0604020202020204" pitchFamily="34" charset="0"/>
              <a:buChar char="•"/>
            </a:pPr>
            <a:r>
              <a:rPr lang="en-AU" dirty="0">
                <a:solidFill>
                  <a:schemeClr val="accent5">
                    <a:lumMod val="50000"/>
                  </a:schemeClr>
                </a:solidFill>
              </a:rPr>
              <a:t>Methods</a:t>
            </a:r>
          </a:p>
          <a:p>
            <a:pPr marL="285750" indent="-285750">
              <a:spcAft>
                <a:spcPts val="600"/>
              </a:spcAft>
              <a:buFont typeface="Arial" panose="020B0604020202020204" pitchFamily="34" charset="0"/>
              <a:buChar char="•"/>
            </a:pPr>
            <a:r>
              <a:rPr lang="en-AU" dirty="0">
                <a:solidFill>
                  <a:schemeClr val="accent5">
                    <a:lumMod val="50000"/>
                  </a:schemeClr>
                </a:solidFill>
              </a:rPr>
              <a:t>Overloading</a:t>
            </a:r>
          </a:p>
          <a:p>
            <a:pPr marL="285750" indent="-285750">
              <a:spcAft>
                <a:spcPts val="600"/>
              </a:spcAft>
              <a:buFont typeface="Arial" panose="020B0604020202020204" pitchFamily="34" charset="0"/>
              <a:buChar char="•"/>
            </a:pPr>
            <a:r>
              <a:rPr lang="en-AU" dirty="0">
                <a:solidFill>
                  <a:schemeClr val="accent5">
                    <a:lumMod val="50000"/>
                  </a:schemeClr>
                </a:solidFill>
              </a:rPr>
              <a:t>Variables</a:t>
            </a:r>
          </a:p>
          <a:p>
            <a:pPr marL="285750" indent="-285750">
              <a:spcAft>
                <a:spcPts val="600"/>
              </a:spcAft>
              <a:buFont typeface="Arial" panose="020B0604020202020204" pitchFamily="34" charset="0"/>
              <a:buChar char="•"/>
            </a:pPr>
            <a:r>
              <a:rPr lang="en-AU" dirty="0">
                <a:solidFill>
                  <a:schemeClr val="accent5">
                    <a:lumMod val="50000"/>
                  </a:schemeClr>
                </a:solidFill>
              </a:rPr>
              <a:t>Attributes</a:t>
            </a:r>
          </a:p>
          <a:p>
            <a:pPr marL="285750" indent="-285750">
              <a:spcAft>
                <a:spcPts val="600"/>
              </a:spcAft>
              <a:buFont typeface="Arial" panose="020B0604020202020204" pitchFamily="34" charset="0"/>
              <a:buChar char="•"/>
            </a:pPr>
            <a:r>
              <a:rPr lang="en-AU" dirty="0">
                <a:solidFill>
                  <a:schemeClr val="accent5">
                    <a:lumMod val="50000"/>
                  </a:schemeClr>
                </a:solidFill>
              </a:rPr>
              <a:t>Iterators</a:t>
            </a:r>
          </a:p>
          <a:p>
            <a:pPr marL="285750" indent="-285750">
              <a:spcAft>
                <a:spcPts val="600"/>
              </a:spcAft>
              <a:buFont typeface="Arial" panose="020B0604020202020204" pitchFamily="34" charset="0"/>
              <a:buChar char="•"/>
            </a:pPr>
            <a:r>
              <a:rPr lang="en-AU" dirty="0">
                <a:solidFill>
                  <a:schemeClr val="accent5">
                    <a:lumMod val="50000"/>
                  </a:schemeClr>
                </a:solidFill>
              </a:rPr>
              <a:t>Decorators</a:t>
            </a:r>
          </a:p>
          <a:p>
            <a:pPr marL="285750" indent="-285750">
              <a:spcAft>
                <a:spcPts val="600"/>
              </a:spcAft>
              <a:buFont typeface="Arial" panose="020B0604020202020204" pitchFamily="34" charset="0"/>
              <a:buChar char="•"/>
            </a:pPr>
            <a:r>
              <a:rPr lang="en-AU" dirty="0">
                <a:solidFill>
                  <a:schemeClr val="accent5">
                    <a:lumMod val="50000"/>
                  </a:schemeClr>
                </a:solidFill>
              </a:rPr>
              <a:t>Strategies</a:t>
            </a:r>
          </a:p>
          <a:p>
            <a:pPr marL="285750" indent="-285750">
              <a:spcAft>
                <a:spcPts val="600"/>
              </a:spcAft>
              <a:buFont typeface="Arial" panose="020B0604020202020204" pitchFamily="34" charset="0"/>
              <a:buChar char="•"/>
            </a:pPr>
            <a:r>
              <a:rPr lang="en-AU" dirty="0">
                <a:solidFill>
                  <a:schemeClr val="accent5">
                    <a:lumMod val="50000"/>
                  </a:schemeClr>
                </a:solidFill>
              </a:rPr>
              <a:t>Factories</a:t>
            </a:r>
          </a:p>
          <a:p>
            <a:pPr marL="285750" indent="-285750">
              <a:spcAft>
                <a:spcPts val="600"/>
              </a:spcAft>
              <a:buFont typeface="Arial" panose="020B0604020202020204" pitchFamily="34" charset="0"/>
              <a:buChar char="•"/>
            </a:pPr>
            <a:r>
              <a:rPr lang="en-AU" dirty="0" err="1">
                <a:solidFill>
                  <a:schemeClr val="accent5">
                    <a:lumMod val="50000"/>
                  </a:schemeClr>
                </a:solidFill>
              </a:rPr>
              <a:t>AbstractServiceFactoryBuilderBase</a:t>
            </a:r>
            <a:r>
              <a:rPr lang="en-AU" dirty="0">
                <a:solidFill>
                  <a:schemeClr val="accent5">
                    <a:lumMod val="50000"/>
                  </a:schemeClr>
                </a:solidFill>
              </a:rPr>
              <a:t> </a:t>
            </a:r>
          </a:p>
          <a:p>
            <a:pPr marL="285750" indent="-285750">
              <a:spcAft>
                <a:spcPts val="600"/>
              </a:spcAft>
              <a:buFont typeface="Arial" panose="020B0604020202020204" pitchFamily="34" charset="0"/>
              <a:buChar char="•"/>
            </a:pPr>
            <a:r>
              <a:rPr lang="en-AU" dirty="0">
                <a:solidFill>
                  <a:schemeClr val="accent5">
                    <a:lumMod val="50000"/>
                  </a:schemeClr>
                </a:solidFill>
              </a:rPr>
              <a:t>etc…</a:t>
            </a:r>
          </a:p>
        </p:txBody>
      </p:sp>
      <p:pic>
        <p:nvPicPr>
          <p:cNvPr id="7" name="Picture 6">
            <a:extLst>
              <a:ext uri="{FF2B5EF4-FFF2-40B4-BE49-F238E27FC236}">
                <a16:creationId xmlns:a16="http://schemas.microsoft.com/office/drawing/2014/main" id="{BA8FAB39-2415-4B48-A822-29F9A15E4DB5}"/>
              </a:ext>
            </a:extLst>
          </p:cNvPr>
          <p:cNvPicPr>
            <a:picLocks noChangeAspect="1"/>
          </p:cNvPicPr>
          <p:nvPr/>
        </p:nvPicPr>
        <p:blipFill rotWithShape="1">
          <a:blip r:embed="rId4">
            <a:extLst>
              <a:ext uri="{28A0092B-C50C-407E-A947-70E740481C1C}">
                <a14:useLocalDpi xmlns:a14="http://schemas.microsoft.com/office/drawing/2010/main" val="0"/>
              </a:ext>
            </a:extLst>
          </a:blip>
          <a:srcRect l="13364" r="12947"/>
          <a:stretch/>
        </p:blipFill>
        <p:spPr>
          <a:xfrm>
            <a:off x="6096000" y="5692877"/>
            <a:ext cx="668592" cy="510367"/>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E6B9894-B90F-4AC2-9875-BFCEBBAA95CE}"/>
              </a:ext>
            </a:extLst>
          </p:cNvPr>
          <p:cNvPicPr>
            <a:picLocks noChangeAspect="1"/>
          </p:cNvPicPr>
          <p:nvPr/>
        </p:nvPicPr>
        <p:blipFill rotWithShape="1">
          <a:blip r:embed="rId5">
            <a:extLst>
              <a:ext uri="{28A0092B-C50C-407E-A947-70E740481C1C}">
                <a14:useLocalDpi xmlns:a14="http://schemas.microsoft.com/office/drawing/2010/main" val="0"/>
              </a:ext>
            </a:extLst>
          </a:blip>
          <a:srcRect b="24301"/>
          <a:stretch/>
        </p:blipFill>
        <p:spPr>
          <a:xfrm>
            <a:off x="4814373" y="1817382"/>
            <a:ext cx="2563253" cy="1874400"/>
          </a:xfrm>
          <a:prstGeom prst="rect">
            <a:avLst/>
          </a:prstGeom>
        </p:spPr>
      </p:pic>
      <p:sp>
        <p:nvSpPr>
          <p:cNvPr id="10" name="Rectangle 9">
            <a:extLst>
              <a:ext uri="{FF2B5EF4-FFF2-40B4-BE49-F238E27FC236}">
                <a16:creationId xmlns:a16="http://schemas.microsoft.com/office/drawing/2014/main" id="{3991FBA6-DE59-4D28-A927-3F17F262FF86}"/>
              </a:ext>
            </a:extLst>
          </p:cNvPr>
          <p:cNvSpPr/>
          <p:nvPr/>
        </p:nvSpPr>
        <p:spPr>
          <a:xfrm>
            <a:off x="7775073" y="1523293"/>
            <a:ext cx="861133" cy="1569660"/>
          </a:xfrm>
          <a:prstGeom prst="rect">
            <a:avLst/>
          </a:prstGeom>
        </p:spPr>
        <p:txBody>
          <a:bodyPr wrap="none">
            <a:spAutoFit/>
          </a:bodyPr>
          <a:lstStyle/>
          <a:p>
            <a:pPr lvl="0" algn="ctr">
              <a:defRPr/>
            </a:pPr>
            <a:r>
              <a:rPr lang="el-GR" sz="9600" dirty="0">
                <a:solidFill>
                  <a:schemeClr val="accent5">
                    <a:lumMod val="50000"/>
                  </a:schemeClr>
                </a:solidFill>
                <a:latin typeface="Consolas" panose="020B0609020204030204" pitchFamily="49" charset="0"/>
              </a:rPr>
              <a:t>λ</a:t>
            </a:r>
            <a:endParaRPr lang="en-AU" sz="9600" dirty="0">
              <a:solidFill>
                <a:schemeClr val="accent5">
                  <a:lumMod val="50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BE253F1B-4299-4195-B720-6BBF59662E7C}"/>
              </a:ext>
            </a:extLst>
          </p:cNvPr>
          <p:cNvSpPr txBox="1"/>
          <p:nvPr/>
        </p:nvSpPr>
        <p:spPr>
          <a:xfrm>
            <a:off x="8726129" y="1870121"/>
            <a:ext cx="2790572" cy="4616648"/>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AU" dirty="0">
                <a:solidFill>
                  <a:schemeClr val="accent5">
                    <a:lumMod val="50000"/>
                  </a:schemeClr>
                </a:solidFill>
              </a:rPr>
              <a:t>Bindings</a:t>
            </a:r>
          </a:p>
          <a:p>
            <a:pPr marL="285750" indent="-285750">
              <a:spcAft>
                <a:spcPts val="600"/>
              </a:spcAft>
              <a:buFont typeface="Arial" panose="020B0604020202020204" pitchFamily="34" charset="0"/>
              <a:buChar char="•"/>
            </a:pPr>
            <a:r>
              <a:rPr lang="en-AU" dirty="0">
                <a:solidFill>
                  <a:schemeClr val="accent5">
                    <a:lumMod val="50000"/>
                  </a:schemeClr>
                </a:solidFill>
              </a:rPr>
              <a:t>Purity</a:t>
            </a:r>
          </a:p>
          <a:p>
            <a:pPr marL="285750" indent="-285750">
              <a:spcAft>
                <a:spcPts val="600"/>
              </a:spcAft>
              <a:buFont typeface="Arial" panose="020B0604020202020204" pitchFamily="34" charset="0"/>
              <a:buChar char="•"/>
            </a:pPr>
            <a:r>
              <a:rPr lang="en-AU" dirty="0">
                <a:solidFill>
                  <a:schemeClr val="accent5">
                    <a:lumMod val="50000"/>
                  </a:schemeClr>
                </a:solidFill>
              </a:rPr>
              <a:t>Impurity</a:t>
            </a:r>
          </a:p>
          <a:p>
            <a:pPr marL="285750" indent="-285750">
              <a:spcAft>
                <a:spcPts val="600"/>
              </a:spcAft>
              <a:buFont typeface="Arial" panose="020B0604020202020204" pitchFamily="34" charset="0"/>
              <a:buChar char="•"/>
            </a:pPr>
            <a:r>
              <a:rPr lang="en-AU" dirty="0">
                <a:solidFill>
                  <a:schemeClr val="accent5">
                    <a:lumMod val="50000"/>
                  </a:schemeClr>
                </a:solidFill>
              </a:rPr>
              <a:t>Referential Transparency</a:t>
            </a:r>
          </a:p>
          <a:p>
            <a:pPr marL="285750" indent="-285750">
              <a:spcAft>
                <a:spcPts val="600"/>
              </a:spcAft>
              <a:buFont typeface="Arial" panose="020B0604020202020204" pitchFamily="34" charset="0"/>
              <a:buChar char="•"/>
            </a:pPr>
            <a:r>
              <a:rPr lang="en-AU" dirty="0">
                <a:solidFill>
                  <a:schemeClr val="accent5">
                    <a:lumMod val="50000"/>
                  </a:schemeClr>
                </a:solidFill>
              </a:rPr>
              <a:t>Immutability</a:t>
            </a:r>
          </a:p>
          <a:p>
            <a:pPr marL="285750" indent="-285750">
              <a:spcAft>
                <a:spcPts val="600"/>
              </a:spcAft>
              <a:buFont typeface="Arial" panose="020B0604020202020204" pitchFamily="34" charset="0"/>
              <a:buChar char="•"/>
            </a:pPr>
            <a:r>
              <a:rPr lang="en-AU" dirty="0">
                <a:solidFill>
                  <a:schemeClr val="accent5">
                    <a:lumMod val="50000"/>
                  </a:schemeClr>
                </a:solidFill>
              </a:rPr>
              <a:t>Currying</a:t>
            </a:r>
          </a:p>
          <a:p>
            <a:pPr marL="285750" indent="-285750">
              <a:spcAft>
                <a:spcPts val="600"/>
              </a:spcAft>
              <a:buFont typeface="Arial" panose="020B0604020202020204" pitchFamily="34" charset="0"/>
              <a:buChar char="•"/>
            </a:pPr>
            <a:r>
              <a:rPr lang="en-AU" dirty="0">
                <a:solidFill>
                  <a:schemeClr val="accent5">
                    <a:lumMod val="50000"/>
                  </a:schemeClr>
                </a:solidFill>
              </a:rPr>
              <a:t>Partial Application</a:t>
            </a:r>
          </a:p>
          <a:p>
            <a:pPr marL="285750" indent="-285750">
              <a:spcAft>
                <a:spcPts val="600"/>
              </a:spcAft>
              <a:buFont typeface="Arial" panose="020B0604020202020204" pitchFamily="34" charset="0"/>
              <a:buChar char="•"/>
            </a:pPr>
            <a:r>
              <a:rPr lang="en-AU" dirty="0">
                <a:solidFill>
                  <a:schemeClr val="accent5">
                    <a:lumMod val="50000"/>
                  </a:schemeClr>
                </a:solidFill>
              </a:rPr>
              <a:t>Algebraic Data Types</a:t>
            </a:r>
          </a:p>
          <a:p>
            <a:pPr marL="285750" indent="-285750">
              <a:spcAft>
                <a:spcPts val="600"/>
              </a:spcAft>
              <a:buFont typeface="Arial" panose="020B0604020202020204" pitchFamily="34" charset="0"/>
              <a:buChar char="•"/>
            </a:pPr>
            <a:r>
              <a:rPr lang="en-AU" dirty="0">
                <a:solidFill>
                  <a:schemeClr val="accent5">
                    <a:lumMod val="50000"/>
                  </a:schemeClr>
                </a:solidFill>
              </a:rPr>
              <a:t>Sum Types</a:t>
            </a:r>
          </a:p>
          <a:p>
            <a:pPr marL="285750" indent="-285750">
              <a:spcAft>
                <a:spcPts val="600"/>
              </a:spcAft>
              <a:buFont typeface="Arial" panose="020B0604020202020204" pitchFamily="34" charset="0"/>
              <a:buChar char="•"/>
            </a:pPr>
            <a:r>
              <a:rPr lang="en-AU" dirty="0">
                <a:solidFill>
                  <a:schemeClr val="accent5">
                    <a:lumMod val="50000"/>
                  </a:schemeClr>
                </a:solidFill>
              </a:rPr>
              <a:t>Product Types</a:t>
            </a:r>
          </a:p>
          <a:p>
            <a:pPr marL="285750" indent="-285750">
              <a:spcAft>
                <a:spcPts val="600"/>
              </a:spcAft>
              <a:buFont typeface="Arial" panose="020B0604020202020204" pitchFamily="34" charset="0"/>
              <a:buChar char="•"/>
            </a:pPr>
            <a:r>
              <a:rPr lang="en-AU" dirty="0">
                <a:solidFill>
                  <a:schemeClr val="accent5">
                    <a:lumMod val="50000"/>
                  </a:schemeClr>
                </a:solidFill>
              </a:rPr>
              <a:t>Folding</a:t>
            </a:r>
          </a:p>
          <a:p>
            <a:pPr marL="285750" indent="-285750">
              <a:spcAft>
                <a:spcPts val="600"/>
              </a:spcAft>
              <a:buFont typeface="Arial" panose="020B0604020202020204" pitchFamily="34" charset="0"/>
              <a:buChar char="•"/>
            </a:pPr>
            <a:r>
              <a:rPr lang="en-AU" dirty="0">
                <a:solidFill>
                  <a:schemeClr val="accent5">
                    <a:lumMod val="50000"/>
                  </a:schemeClr>
                </a:solidFill>
              </a:rPr>
              <a:t>Tail Calls</a:t>
            </a:r>
          </a:p>
          <a:p>
            <a:pPr marL="285750" indent="-285750">
              <a:spcAft>
                <a:spcPts val="600"/>
              </a:spcAft>
              <a:buFont typeface="Arial" panose="020B0604020202020204" pitchFamily="34" charset="0"/>
              <a:buChar char="•"/>
            </a:pPr>
            <a:r>
              <a:rPr lang="en-AU" dirty="0">
                <a:solidFill>
                  <a:schemeClr val="accent5">
                    <a:lumMod val="50000"/>
                  </a:schemeClr>
                </a:solidFill>
              </a:rPr>
              <a:t>etc…</a:t>
            </a:r>
          </a:p>
        </p:txBody>
      </p:sp>
    </p:spTree>
    <p:extLst>
      <p:ext uri="{BB962C8B-B14F-4D97-AF65-F5344CB8AC3E}">
        <p14:creationId xmlns:p14="http://schemas.microsoft.com/office/powerpoint/2010/main" val="3157308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
                                        <p:tgtEl>
                                          <p:spTgt spid="5">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100"/>
                                        <p:tgtEl>
                                          <p:spTgt spid="5">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
                                        <p:tgtEl>
                                          <p:spTgt spid="5">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
                                        <p:tgtEl>
                                          <p:spTgt spid="5">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100"/>
                                        <p:tgtEl>
                                          <p:spTgt spid="5">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100"/>
                                        <p:tgtEl>
                                          <p:spTgt spid="5">
                                            <p:txEl>
                                              <p:pRg st="5" end="5"/>
                                            </p:tx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100"/>
                                        <p:tgtEl>
                                          <p:spTgt spid="5">
                                            <p:txEl>
                                              <p:pRg st="6" end="6"/>
                                            </p:tx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100"/>
                                        <p:tgtEl>
                                          <p:spTgt spid="5">
                                            <p:txEl>
                                              <p:pRg st="7" end="7"/>
                                            </p:tx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100"/>
                                        <p:tgtEl>
                                          <p:spTgt spid="5">
                                            <p:txEl>
                                              <p:pRg st="8" end="8"/>
                                            </p:tx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100"/>
                                        <p:tgtEl>
                                          <p:spTgt spid="5">
                                            <p:txEl>
                                              <p:pRg st="9" end="9"/>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100"/>
                                        <p:tgtEl>
                                          <p:spTgt spid="5">
                                            <p:txEl>
                                              <p:pRg st="10" end="10"/>
                                            </p:tx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animEffect transition="in" filter="fade">
                                      <p:cBhvr>
                                        <p:cTn id="51" dur="100"/>
                                        <p:tgtEl>
                                          <p:spTgt spid="5">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
                                        <p:tgtEl>
                                          <p:spTgt spid="7"/>
                                        </p:tgtEl>
                                      </p:cBhvr>
                                    </p:animEffect>
                                  </p:childTnLst>
                                </p:cTn>
                              </p:par>
                            </p:childTnLst>
                          </p:cTn>
                        </p:par>
                        <p:par>
                          <p:cTn id="55" fill="hold">
                            <p:stCondLst>
                              <p:cond delay="1200"/>
                            </p:stCondLst>
                            <p:childTnLst>
                              <p:par>
                                <p:cTn id="56" presetID="10" presetClass="entr" presetSubtype="0" fill="hold" grpId="0" nodeType="afterEffect">
                                  <p:stCondLst>
                                    <p:cond delay="0"/>
                                  </p:stCondLst>
                                  <p:childTnLst>
                                    <p:set>
                                      <p:cBhvr>
                                        <p:cTn id="57" dur="1" fill="hold">
                                          <p:stCondLst>
                                            <p:cond delay="0"/>
                                          </p:stCondLst>
                                        </p:cTn>
                                        <p:tgtEl>
                                          <p:spTgt spid="5">
                                            <p:txEl>
                                              <p:pRg st="12" end="12"/>
                                            </p:txEl>
                                          </p:spTgt>
                                        </p:tgtEl>
                                        <p:attrNameLst>
                                          <p:attrName>style.visibility</p:attrName>
                                        </p:attrNameLst>
                                      </p:cBhvr>
                                      <p:to>
                                        <p:strVal val="visible"/>
                                      </p:to>
                                    </p:set>
                                    <p:animEffect transition="in" filter="fade">
                                      <p:cBhvr>
                                        <p:cTn id="58" dur="100"/>
                                        <p:tgtEl>
                                          <p:spTgt spid="5">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250"/>
                                        <p:tgtEl>
                                          <p:spTgt spid="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
                                            <p:txEl>
                                              <p:pRg st="0" end="0"/>
                                            </p:txEl>
                                          </p:spTgt>
                                        </p:tgtEl>
                                        <p:attrNameLst>
                                          <p:attrName>style.visibility</p:attrName>
                                        </p:attrNameLst>
                                      </p:cBhvr>
                                      <p:to>
                                        <p:strVal val="visible"/>
                                      </p:to>
                                    </p:set>
                                    <p:animEffect transition="in" filter="fade">
                                      <p:cBhvr>
                                        <p:cTn id="68" dur="100"/>
                                        <p:tgtEl>
                                          <p:spTgt spid="12">
                                            <p:txEl>
                                              <p:pRg st="0" end="0"/>
                                            </p:txEl>
                                          </p:spTgt>
                                        </p:tgtEl>
                                      </p:cBhvr>
                                    </p:animEffect>
                                  </p:childTnLst>
                                </p:cTn>
                              </p:par>
                            </p:childTnLst>
                          </p:cTn>
                        </p:par>
                        <p:par>
                          <p:cTn id="69" fill="hold">
                            <p:stCondLst>
                              <p:cond delay="100"/>
                            </p:stCondLst>
                            <p:childTnLst>
                              <p:par>
                                <p:cTn id="70" presetID="10" presetClass="entr" presetSubtype="0" fill="hold" grpId="0" nodeType="afterEffect">
                                  <p:stCondLst>
                                    <p:cond delay="0"/>
                                  </p:stCondLst>
                                  <p:childTnLst>
                                    <p:set>
                                      <p:cBhvr>
                                        <p:cTn id="71" dur="1" fill="hold">
                                          <p:stCondLst>
                                            <p:cond delay="0"/>
                                          </p:stCondLst>
                                        </p:cTn>
                                        <p:tgtEl>
                                          <p:spTgt spid="12">
                                            <p:txEl>
                                              <p:pRg st="1" end="1"/>
                                            </p:txEl>
                                          </p:spTgt>
                                        </p:tgtEl>
                                        <p:attrNameLst>
                                          <p:attrName>style.visibility</p:attrName>
                                        </p:attrNameLst>
                                      </p:cBhvr>
                                      <p:to>
                                        <p:strVal val="visible"/>
                                      </p:to>
                                    </p:set>
                                    <p:animEffect transition="in" filter="fade">
                                      <p:cBhvr>
                                        <p:cTn id="72" dur="100"/>
                                        <p:tgtEl>
                                          <p:spTgt spid="12">
                                            <p:txEl>
                                              <p:pRg st="1" end="1"/>
                                            </p:txEl>
                                          </p:spTgt>
                                        </p:tgtEl>
                                      </p:cBhvr>
                                    </p:animEffect>
                                  </p:childTnLst>
                                </p:cTn>
                              </p:par>
                            </p:childTnLst>
                          </p:cTn>
                        </p:par>
                        <p:par>
                          <p:cTn id="73" fill="hold">
                            <p:stCondLst>
                              <p:cond delay="200"/>
                            </p:stCondLst>
                            <p:childTnLst>
                              <p:par>
                                <p:cTn id="74" presetID="10" presetClass="entr" presetSubtype="0" fill="hold" grpId="0" nodeType="afterEffect">
                                  <p:stCondLst>
                                    <p:cond delay="0"/>
                                  </p:stCondLst>
                                  <p:childTnLst>
                                    <p:set>
                                      <p:cBhvr>
                                        <p:cTn id="75" dur="1" fill="hold">
                                          <p:stCondLst>
                                            <p:cond delay="0"/>
                                          </p:stCondLst>
                                        </p:cTn>
                                        <p:tgtEl>
                                          <p:spTgt spid="12">
                                            <p:txEl>
                                              <p:pRg st="2" end="2"/>
                                            </p:txEl>
                                          </p:spTgt>
                                        </p:tgtEl>
                                        <p:attrNameLst>
                                          <p:attrName>style.visibility</p:attrName>
                                        </p:attrNameLst>
                                      </p:cBhvr>
                                      <p:to>
                                        <p:strVal val="visible"/>
                                      </p:to>
                                    </p:set>
                                    <p:animEffect transition="in" filter="fade">
                                      <p:cBhvr>
                                        <p:cTn id="76" dur="100"/>
                                        <p:tgtEl>
                                          <p:spTgt spid="12">
                                            <p:txEl>
                                              <p:pRg st="2" end="2"/>
                                            </p:txEl>
                                          </p:spTgt>
                                        </p:tgtEl>
                                      </p:cBhvr>
                                    </p:animEffect>
                                  </p:childTnLst>
                                </p:cTn>
                              </p:par>
                            </p:childTnLst>
                          </p:cTn>
                        </p:par>
                        <p:par>
                          <p:cTn id="77" fill="hold">
                            <p:stCondLst>
                              <p:cond delay="300"/>
                            </p:stCondLst>
                            <p:childTnLst>
                              <p:par>
                                <p:cTn id="78" presetID="10" presetClass="entr" presetSubtype="0" fill="hold" grpId="0" nodeType="afterEffect">
                                  <p:stCondLst>
                                    <p:cond delay="0"/>
                                  </p:stCondLst>
                                  <p:childTnLst>
                                    <p:set>
                                      <p:cBhvr>
                                        <p:cTn id="79" dur="1" fill="hold">
                                          <p:stCondLst>
                                            <p:cond delay="0"/>
                                          </p:stCondLst>
                                        </p:cTn>
                                        <p:tgtEl>
                                          <p:spTgt spid="12">
                                            <p:txEl>
                                              <p:pRg st="3" end="3"/>
                                            </p:txEl>
                                          </p:spTgt>
                                        </p:tgtEl>
                                        <p:attrNameLst>
                                          <p:attrName>style.visibility</p:attrName>
                                        </p:attrNameLst>
                                      </p:cBhvr>
                                      <p:to>
                                        <p:strVal val="visible"/>
                                      </p:to>
                                    </p:set>
                                    <p:animEffect transition="in" filter="fade">
                                      <p:cBhvr>
                                        <p:cTn id="80" dur="100"/>
                                        <p:tgtEl>
                                          <p:spTgt spid="12">
                                            <p:txEl>
                                              <p:pRg st="3" end="3"/>
                                            </p:txEl>
                                          </p:spTgt>
                                        </p:tgtEl>
                                      </p:cBhvr>
                                    </p:animEffect>
                                  </p:childTnLst>
                                </p:cTn>
                              </p:par>
                            </p:childTnLst>
                          </p:cTn>
                        </p:par>
                        <p:par>
                          <p:cTn id="81" fill="hold">
                            <p:stCondLst>
                              <p:cond delay="400"/>
                            </p:stCondLst>
                            <p:childTnLst>
                              <p:par>
                                <p:cTn id="82" presetID="10" presetClass="entr" presetSubtype="0" fill="hold" grpId="0" nodeType="afterEffect">
                                  <p:stCondLst>
                                    <p:cond delay="0"/>
                                  </p:stCondLst>
                                  <p:childTnLst>
                                    <p:set>
                                      <p:cBhvr>
                                        <p:cTn id="83" dur="1" fill="hold">
                                          <p:stCondLst>
                                            <p:cond delay="0"/>
                                          </p:stCondLst>
                                        </p:cTn>
                                        <p:tgtEl>
                                          <p:spTgt spid="12">
                                            <p:txEl>
                                              <p:pRg st="4" end="4"/>
                                            </p:txEl>
                                          </p:spTgt>
                                        </p:tgtEl>
                                        <p:attrNameLst>
                                          <p:attrName>style.visibility</p:attrName>
                                        </p:attrNameLst>
                                      </p:cBhvr>
                                      <p:to>
                                        <p:strVal val="visible"/>
                                      </p:to>
                                    </p:set>
                                    <p:animEffect transition="in" filter="fade">
                                      <p:cBhvr>
                                        <p:cTn id="84" dur="100"/>
                                        <p:tgtEl>
                                          <p:spTgt spid="12">
                                            <p:txEl>
                                              <p:pRg st="4" end="4"/>
                                            </p:txEl>
                                          </p:spTgt>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2">
                                            <p:txEl>
                                              <p:pRg st="5" end="5"/>
                                            </p:txEl>
                                          </p:spTgt>
                                        </p:tgtEl>
                                        <p:attrNameLst>
                                          <p:attrName>style.visibility</p:attrName>
                                        </p:attrNameLst>
                                      </p:cBhvr>
                                      <p:to>
                                        <p:strVal val="visible"/>
                                      </p:to>
                                    </p:set>
                                    <p:animEffect transition="in" filter="fade">
                                      <p:cBhvr>
                                        <p:cTn id="88" dur="100"/>
                                        <p:tgtEl>
                                          <p:spTgt spid="12">
                                            <p:txEl>
                                              <p:pRg st="5" end="5"/>
                                            </p:txEl>
                                          </p:spTgt>
                                        </p:tgtEl>
                                      </p:cBhvr>
                                    </p:animEffect>
                                  </p:childTnLst>
                                </p:cTn>
                              </p:par>
                            </p:childTnLst>
                          </p:cTn>
                        </p:par>
                        <p:par>
                          <p:cTn id="89" fill="hold">
                            <p:stCondLst>
                              <p:cond delay="600"/>
                            </p:stCondLst>
                            <p:childTnLst>
                              <p:par>
                                <p:cTn id="90" presetID="10" presetClass="entr" presetSubtype="0" fill="hold" grpId="0" nodeType="afterEffect">
                                  <p:stCondLst>
                                    <p:cond delay="0"/>
                                  </p:stCondLst>
                                  <p:childTnLst>
                                    <p:set>
                                      <p:cBhvr>
                                        <p:cTn id="91" dur="1" fill="hold">
                                          <p:stCondLst>
                                            <p:cond delay="0"/>
                                          </p:stCondLst>
                                        </p:cTn>
                                        <p:tgtEl>
                                          <p:spTgt spid="12">
                                            <p:txEl>
                                              <p:pRg st="6" end="6"/>
                                            </p:txEl>
                                          </p:spTgt>
                                        </p:tgtEl>
                                        <p:attrNameLst>
                                          <p:attrName>style.visibility</p:attrName>
                                        </p:attrNameLst>
                                      </p:cBhvr>
                                      <p:to>
                                        <p:strVal val="visible"/>
                                      </p:to>
                                    </p:set>
                                    <p:animEffect transition="in" filter="fade">
                                      <p:cBhvr>
                                        <p:cTn id="92" dur="100"/>
                                        <p:tgtEl>
                                          <p:spTgt spid="12">
                                            <p:txEl>
                                              <p:pRg st="6" end="6"/>
                                            </p:txEl>
                                          </p:spTgt>
                                        </p:tgtEl>
                                      </p:cBhvr>
                                    </p:animEffect>
                                  </p:childTnLst>
                                </p:cTn>
                              </p:par>
                            </p:childTnLst>
                          </p:cTn>
                        </p:par>
                        <p:par>
                          <p:cTn id="93" fill="hold">
                            <p:stCondLst>
                              <p:cond delay="700"/>
                            </p:stCondLst>
                            <p:childTnLst>
                              <p:par>
                                <p:cTn id="94" presetID="10" presetClass="entr" presetSubtype="0" fill="hold" grpId="0" nodeType="afterEffect">
                                  <p:stCondLst>
                                    <p:cond delay="0"/>
                                  </p:stCondLst>
                                  <p:childTnLst>
                                    <p:set>
                                      <p:cBhvr>
                                        <p:cTn id="95" dur="1" fill="hold">
                                          <p:stCondLst>
                                            <p:cond delay="0"/>
                                          </p:stCondLst>
                                        </p:cTn>
                                        <p:tgtEl>
                                          <p:spTgt spid="12">
                                            <p:txEl>
                                              <p:pRg st="7" end="7"/>
                                            </p:txEl>
                                          </p:spTgt>
                                        </p:tgtEl>
                                        <p:attrNameLst>
                                          <p:attrName>style.visibility</p:attrName>
                                        </p:attrNameLst>
                                      </p:cBhvr>
                                      <p:to>
                                        <p:strVal val="visible"/>
                                      </p:to>
                                    </p:set>
                                    <p:animEffect transition="in" filter="fade">
                                      <p:cBhvr>
                                        <p:cTn id="96" dur="100"/>
                                        <p:tgtEl>
                                          <p:spTgt spid="12">
                                            <p:txEl>
                                              <p:pRg st="7" end="7"/>
                                            </p:txEl>
                                          </p:spTgt>
                                        </p:tgtEl>
                                      </p:cBhvr>
                                    </p:animEffect>
                                  </p:childTnLst>
                                </p:cTn>
                              </p:par>
                            </p:childTnLst>
                          </p:cTn>
                        </p:par>
                        <p:par>
                          <p:cTn id="97" fill="hold">
                            <p:stCondLst>
                              <p:cond delay="800"/>
                            </p:stCondLst>
                            <p:childTnLst>
                              <p:par>
                                <p:cTn id="98" presetID="10" presetClass="entr" presetSubtype="0" fill="hold" grpId="0" nodeType="afterEffect">
                                  <p:stCondLst>
                                    <p:cond delay="0"/>
                                  </p:stCondLst>
                                  <p:childTnLst>
                                    <p:set>
                                      <p:cBhvr>
                                        <p:cTn id="99" dur="1" fill="hold">
                                          <p:stCondLst>
                                            <p:cond delay="0"/>
                                          </p:stCondLst>
                                        </p:cTn>
                                        <p:tgtEl>
                                          <p:spTgt spid="12">
                                            <p:txEl>
                                              <p:pRg st="8" end="8"/>
                                            </p:txEl>
                                          </p:spTgt>
                                        </p:tgtEl>
                                        <p:attrNameLst>
                                          <p:attrName>style.visibility</p:attrName>
                                        </p:attrNameLst>
                                      </p:cBhvr>
                                      <p:to>
                                        <p:strVal val="visible"/>
                                      </p:to>
                                    </p:set>
                                    <p:animEffect transition="in" filter="fade">
                                      <p:cBhvr>
                                        <p:cTn id="100" dur="100"/>
                                        <p:tgtEl>
                                          <p:spTgt spid="12">
                                            <p:txEl>
                                              <p:pRg st="8" end="8"/>
                                            </p:txEl>
                                          </p:spTgt>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12">
                                            <p:txEl>
                                              <p:pRg st="9" end="9"/>
                                            </p:txEl>
                                          </p:spTgt>
                                        </p:tgtEl>
                                        <p:attrNameLst>
                                          <p:attrName>style.visibility</p:attrName>
                                        </p:attrNameLst>
                                      </p:cBhvr>
                                      <p:to>
                                        <p:strVal val="visible"/>
                                      </p:to>
                                    </p:set>
                                    <p:animEffect transition="in" filter="fade">
                                      <p:cBhvr>
                                        <p:cTn id="104" dur="100"/>
                                        <p:tgtEl>
                                          <p:spTgt spid="12">
                                            <p:txEl>
                                              <p:pRg st="9" end="9"/>
                                            </p:txEl>
                                          </p:spTgt>
                                        </p:tgtEl>
                                      </p:cBhvr>
                                    </p:animEffect>
                                  </p:childTnLst>
                                </p:cTn>
                              </p:par>
                            </p:childTnLst>
                          </p:cTn>
                        </p:par>
                        <p:par>
                          <p:cTn id="105" fill="hold">
                            <p:stCondLst>
                              <p:cond delay="1000"/>
                            </p:stCondLst>
                            <p:childTnLst>
                              <p:par>
                                <p:cTn id="106" presetID="10" presetClass="entr" presetSubtype="0" fill="hold" grpId="0" nodeType="afterEffect">
                                  <p:stCondLst>
                                    <p:cond delay="0"/>
                                  </p:stCondLst>
                                  <p:childTnLst>
                                    <p:set>
                                      <p:cBhvr>
                                        <p:cTn id="107" dur="1" fill="hold">
                                          <p:stCondLst>
                                            <p:cond delay="0"/>
                                          </p:stCondLst>
                                        </p:cTn>
                                        <p:tgtEl>
                                          <p:spTgt spid="12">
                                            <p:txEl>
                                              <p:pRg st="10" end="10"/>
                                            </p:txEl>
                                          </p:spTgt>
                                        </p:tgtEl>
                                        <p:attrNameLst>
                                          <p:attrName>style.visibility</p:attrName>
                                        </p:attrNameLst>
                                      </p:cBhvr>
                                      <p:to>
                                        <p:strVal val="visible"/>
                                      </p:to>
                                    </p:set>
                                    <p:animEffect transition="in" filter="fade">
                                      <p:cBhvr>
                                        <p:cTn id="108" dur="100"/>
                                        <p:tgtEl>
                                          <p:spTgt spid="12">
                                            <p:txEl>
                                              <p:pRg st="10" end="10"/>
                                            </p:txEl>
                                          </p:spTgt>
                                        </p:tgtEl>
                                      </p:cBhvr>
                                    </p:animEffect>
                                  </p:childTnLst>
                                </p:cTn>
                              </p:par>
                            </p:childTnLst>
                          </p:cTn>
                        </p:par>
                        <p:par>
                          <p:cTn id="109" fill="hold">
                            <p:stCondLst>
                              <p:cond delay="1100"/>
                            </p:stCondLst>
                            <p:childTnLst>
                              <p:par>
                                <p:cTn id="110" presetID="10" presetClass="entr" presetSubtype="0" fill="hold" grpId="0" nodeType="afterEffect">
                                  <p:stCondLst>
                                    <p:cond delay="0"/>
                                  </p:stCondLst>
                                  <p:childTnLst>
                                    <p:set>
                                      <p:cBhvr>
                                        <p:cTn id="111" dur="1" fill="hold">
                                          <p:stCondLst>
                                            <p:cond delay="0"/>
                                          </p:stCondLst>
                                        </p:cTn>
                                        <p:tgtEl>
                                          <p:spTgt spid="12">
                                            <p:txEl>
                                              <p:pRg st="11" end="11"/>
                                            </p:txEl>
                                          </p:spTgt>
                                        </p:tgtEl>
                                        <p:attrNameLst>
                                          <p:attrName>style.visibility</p:attrName>
                                        </p:attrNameLst>
                                      </p:cBhvr>
                                      <p:to>
                                        <p:strVal val="visible"/>
                                      </p:to>
                                    </p:set>
                                    <p:animEffect transition="in" filter="fade">
                                      <p:cBhvr>
                                        <p:cTn id="112" dur="100"/>
                                        <p:tgtEl>
                                          <p:spTgt spid="12">
                                            <p:txEl>
                                              <p:pRg st="11" end="11"/>
                                            </p:txEl>
                                          </p:spTgt>
                                        </p:tgtEl>
                                      </p:cBhvr>
                                    </p:animEffect>
                                  </p:childTnLst>
                                </p:cTn>
                              </p:par>
                            </p:childTnLst>
                          </p:cTn>
                        </p:par>
                        <p:par>
                          <p:cTn id="113" fill="hold">
                            <p:stCondLst>
                              <p:cond delay="1200"/>
                            </p:stCondLst>
                            <p:childTnLst>
                              <p:par>
                                <p:cTn id="114" presetID="10" presetClass="entr" presetSubtype="0" fill="hold" grpId="0" nodeType="afterEffect">
                                  <p:stCondLst>
                                    <p:cond delay="0"/>
                                  </p:stCondLst>
                                  <p:childTnLst>
                                    <p:set>
                                      <p:cBhvr>
                                        <p:cTn id="115" dur="1" fill="hold">
                                          <p:stCondLst>
                                            <p:cond delay="0"/>
                                          </p:stCondLst>
                                        </p:cTn>
                                        <p:tgtEl>
                                          <p:spTgt spid="12">
                                            <p:txEl>
                                              <p:pRg st="12" end="12"/>
                                            </p:txEl>
                                          </p:spTgt>
                                        </p:tgtEl>
                                        <p:attrNameLst>
                                          <p:attrName>style.visibility</p:attrName>
                                        </p:attrNameLst>
                                      </p:cBhvr>
                                      <p:to>
                                        <p:strVal val="visible"/>
                                      </p:to>
                                    </p:set>
                                    <p:animEffect transition="in" filter="fade">
                                      <p:cBhvr>
                                        <p:cTn id="116" dur="100"/>
                                        <p:tgtEl>
                                          <p:spTgt spid="1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12" grpId="0" uiExpand="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61CF-DDA7-4226-B0BB-925CA30746C9}"/>
              </a:ext>
            </a:extLst>
          </p:cNvPr>
          <p:cNvSpPr>
            <a:spLocks noGrp="1"/>
          </p:cNvSpPr>
          <p:nvPr>
            <p:ph type="title"/>
          </p:nvPr>
        </p:nvSpPr>
        <p:spPr/>
        <p:txBody>
          <a:bodyPr/>
          <a:lstStyle/>
          <a:p>
            <a:r>
              <a:rPr lang="en-AU" dirty="0"/>
              <a:t>Immutability</a:t>
            </a:r>
          </a:p>
        </p:txBody>
      </p:sp>
      <p:sp>
        <p:nvSpPr>
          <p:cNvPr id="4" name="TextBox 3">
            <a:extLst>
              <a:ext uri="{FF2B5EF4-FFF2-40B4-BE49-F238E27FC236}">
                <a16:creationId xmlns:a16="http://schemas.microsoft.com/office/drawing/2014/main" id="{AE63C974-1F7B-48B9-B63C-920F6905BE7A}"/>
              </a:ext>
            </a:extLst>
          </p:cNvPr>
          <p:cNvSpPr txBox="1"/>
          <p:nvPr/>
        </p:nvSpPr>
        <p:spPr>
          <a:xfrm>
            <a:off x="344128" y="2684207"/>
            <a:ext cx="4355691" cy="1200329"/>
          </a:xfrm>
          <a:prstGeom prst="rect">
            <a:avLst/>
          </a:prstGeom>
          <a:noFill/>
          <a:ln>
            <a:solidFill>
              <a:schemeClr val="tx2"/>
            </a:solidFill>
          </a:ln>
        </p:spPr>
        <p:txBody>
          <a:bodyPr wrap="square" rtlCol="0">
            <a:spAutoFit/>
          </a:bodyPr>
          <a:lstStyle/>
          <a:p>
            <a:r>
              <a:rPr lang="en-AU" b="1" dirty="0"/>
              <a:t>Movie</a:t>
            </a:r>
          </a:p>
          <a:p>
            <a:r>
              <a:rPr lang="en-AU" dirty="0">
                <a:latin typeface="Consolas" panose="020B0609020204030204" pitchFamily="49" charset="0"/>
              </a:rPr>
              <a:t>Name   = “Avengers: Infinity War”</a:t>
            </a:r>
          </a:p>
          <a:p>
            <a:r>
              <a:rPr lang="en-AU" dirty="0">
                <a:latin typeface="Consolas" panose="020B0609020204030204" pitchFamily="49" charset="0"/>
              </a:rPr>
              <a:t>Year   = 2018</a:t>
            </a:r>
          </a:p>
          <a:p>
            <a:r>
              <a:rPr lang="en-AU" dirty="0">
                <a:latin typeface="Consolas" panose="020B0609020204030204" pitchFamily="49" charset="0"/>
              </a:rPr>
              <a:t>Studio = “Marvel Studios”</a:t>
            </a:r>
          </a:p>
        </p:txBody>
      </p:sp>
      <p:grpSp>
        <p:nvGrpSpPr>
          <p:cNvPr id="10" name="Group 9">
            <a:extLst>
              <a:ext uri="{FF2B5EF4-FFF2-40B4-BE49-F238E27FC236}">
                <a16:creationId xmlns:a16="http://schemas.microsoft.com/office/drawing/2014/main" id="{5C1FE8B3-5622-4197-9AAC-1A517F9DFC8B}"/>
              </a:ext>
            </a:extLst>
          </p:cNvPr>
          <p:cNvGrpSpPr/>
          <p:nvPr/>
        </p:nvGrpSpPr>
        <p:grpSpPr>
          <a:xfrm>
            <a:off x="344127" y="3600654"/>
            <a:ext cx="5384112" cy="1966452"/>
            <a:chOff x="344127" y="3089376"/>
            <a:chExt cx="5384112" cy="1966452"/>
          </a:xfrm>
        </p:grpSpPr>
        <p:sp>
          <p:nvSpPr>
            <p:cNvPr id="5" name="TextBox 4">
              <a:extLst>
                <a:ext uri="{FF2B5EF4-FFF2-40B4-BE49-F238E27FC236}">
                  <a16:creationId xmlns:a16="http://schemas.microsoft.com/office/drawing/2014/main" id="{4C2D652F-E26D-43E4-9A65-122A2BEF13A2}"/>
                </a:ext>
              </a:extLst>
            </p:cNvPr>
            <p:cNvSpPr txBox="1"/>
            <p:nvPr/>
          </p:nvSpPr>
          <p:spPr>
            <a:xfrm>
              <a:off x="344127" y="3855499"/>
              <a:ext cx="4355691" cy="1200329"/>
            </a:xfrm>
            <a:prstGeom prst="rect">
              <a:avLst/>
            </a:prstGeom>
            <a:noFill/>
            <a:ln>
              <a:solidFill>
                <a:schemeClr val="tx2"/>
              </a:solidFill>
            </a:ln>
          </p:spPr>
          <p:txBody>
            <a:bodyPr wrap="square" rtlCol="0">
              <a:spAutoFit/>
            </a:bodyPr>
            <a:lstStyle/>
            <a:p>
              <a:r>
                <a:rPr lang="en-AU" b="1" dirty="0"/>
                <a:t>Movie</a:t>
              </a:r>
            </a:p>
            <a:p>
              <a:r>
                <a:rPr lang="en-AU" dirty="0">
                  <a:latin typeface="Consolas" panose="020B0609020204030204" pitchFamily="49" charset="0"/>
                </a:rPr>
                <a:t>Name   = </a:t>
              </a:r>
              <a:r>
                <a:rPr lang="en-AU" dirty="0">
                  <a:solidFill>
                    <a:srgbClr val="C00000"/>
                  </a:solidFill>
                  <a:latin typeface="Consolas" panose="020B0609020204030204" pitchFamily="49" charset="0"/>
                </a:rPr>
                <a:t>“Avengers: Endgame”</a:t>
              </a:r>
            </a:p>
            <a:p>
              <a:r>
                <a:rPr lang="en-AU" dirty="0">
                  <a:latin typeface="Consolas" panose="020B0609020204030204" pitchFamily="49" charset="0"/>
                </a:rPr>
                <a:t>Year   = </a:t>
              </a:r>
              <a:r>
                <a:rPr lang="en-AU" dirty="0">
                  <a:solidFill>
                    <a:srgbClr val="C00000"/>
                  </a:solidFill>
                  <a:latin typeface="Consolas" panose="020B0609020204030204" pitchFamily="49" charset="0"/>
                </a:rPr>
                <a:t>2019</a:t>
              </a:r>
            </a:p>
            <a:p>
              <a:r>
                <a:rPr lang="en-AU" dirty="0">
                  <a:latin typeface="Consolas" panose="020B0609020204030204" pitchFamily="49" charset="0"/>
                </a:rPr>
                <a:t>Studio = “Marvel Studios”</a:t>
              </a:r>
            </a:p>
          </p:txBody>
        </p:sp>
        <p:sp>
          <p:nvSpPr>
            <p:cNvPr id="6" name="Arrow: Curved Left 5">
              <a:extLst>
                <a:ext uri="{FF2B5EF4-FFF2-40B4-BE49-F238E27FC236}">
                  <a16:creationId xmlns:a16="http://schemas.microsoft.com/office/drawing/2014/main" id="{E52D0223-ED42-48F1-B994-C06E761CE197}"/>
                </a:ext>
              </a:extLst>
            </p:cNvPr>
            <p:cNvSpPr/>
            <p:nvPr/>
          </p:nvSpPr>
          <p:spPr>
            <a:xfrm>
              <a:off x="4699818" y="3089376"/>
              <a:ext cx="373626" cy="1050006"/>
            </a:xfrm>
            <a:prstGeom prst="curvedLeftArrow">
              <a:avLst>
                <a:gd name="adj1" fmla="val 46392"/>
                <a:gd name="adj2" fmla="val 8183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 name="TextBox 6">
              <a:extLst>
                <a:ext uri="{FF2B5EF4-FFF2-40B4-BE49-F238E27FC236}">
                  <a16:creationId xmlns:a16="http://schemas.microsoft.com/office/drawing/2014/main" id="{84FACB1B-8CA6-4BE5-99D6-BFE1B989C8D7}"/>
                </a:ext>
              </a:extLst>
            </p:cNvPr>
            <p:cNvSpPr txBox="1"/>
            <p:nvPr/>
          </p:nvSpPr>
          <p:spPr>
            <a:xfrm>
              <a:off x="5073444" y="3429000"/>
              <a:ext cx="654795" cy="369332"/>
            </a:xfrm>
            <a:prstGeom prst="rect">
              <a:avLst/>
            </a:prstGeom>
            <a:noFill/>
          </p:spPr>
          <p:txBody>
            <a:bodyPr wrap="none" rtlCol="0">
              <a:spAutoFit/>
            </a:bodyPr>
            <a:lstStyle/>
            <a:p>
              <a:r>
                <a:rPr lang="en-AU" dirty="0">
                  <a:solidFill>
                    <a:schemeClr val="accent5">
                      <a:lumMod val="75000"/>
                    </a:schemeClr>
                  </a:solidFill>
                </a:rPr>
                <a:t>Copy</a:t>
              </a:r>
            </a:p>
          </p:txBody>
        </p:sp>
      </p:grpSp>
      <p:pic>
        <p:nvPicPr>
          <p:cNvPr id="9" name="Picture 8" descr="A person wearing a suit and tie&#10;&#10;Description automatically generated">
            <a:extLst>
              <a:ext uri="{FF2B5EF4-FFF2-40B4-BE49-F238E27FC236}">
                <a16:creationId xmlns:a16="http://schemas.microsoft.com/office/drawing/2014/main" id="{2406A408-E964-4931-A57F-47B1BFB40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231" y="2977455"/>
            <a:ext cx="5884556" cy="2294977"/>
          </a:xfrm>
          <a:prstGeom prst="rect">
            <a:avLst/>
          </a:prstGeom>
        </p:spPr>
      </p:pic>
    </p:spTree>
    <p:extLst>
      <p:ext uri="{BB962C8B-B14F-4D97-AF65-F5344CB8AC3E}">
        <p14:creationId xmlns:p14="http://schemas.microsoft.com/office/powerpoint/2010/main" val="402613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7499-92EC-46F2-9CE1-CF4A5F87C447}"/>
              </a:ext>
            </a:extLst>
          </p:cNvPr>
          <p:cNvSpPr>
            <a:spLocks noGrp="1"/>
          </p:cNvSpPr>
          <p:nvPr>
            <p:ph type="title"/>
          </p:nvPr>
        </p:nvSpPr>
        <p:spPr/>
        <p:txBody>
          <a:bodyPr/>
          <a:lstStyle/>
          <a:p>
            <a:r>
              <a:rPr lang="en-AU" dirty="0"/>
              <a:t>Immutability</a:t>
            </a:r>
            <a:br>
              <a:rPr lang="en-AU" dirty="0"/>
            </a:br>
            <a:r>
              <a:rPr lang="en-AU" sz="2800" dirty="0">
                <a:solidFill>
                  <a:srgbClr val="4472C4">
                    <a:lumMod val="75000"/>
                  </a:srgbClr>
                </a:solidFill>
              </a:rPr>
              <a:t>F# Record Types</a:t>
            </a:r>
            <a:endParaRPr lang="en-AU" dirty="0"/>
          </a:p>
        </p:txBody>
      </p:sp>
      <p:sp>
        <p:nvSpPr>
          <p:cNvPr id="4" name="TextBox 3">
            <a:extLst>
              <a:ext uri="{FF2B5EF4-FFF2-40B4-BE49-F238E27FC236}">
                <a16:creationId xmlns:a16="http://schemas.microsoft.com/office/drawing/2014/main" id="{AF6DBB8D-EB03-4DE8-81CE-9E073519625B}"/>
              </a:ext>
            </a:extLst>
          </p:cNvPr>
          <p:cNvSpPr txBox="1"/>
          <p:nvPr/>
        </p:nvSpPr>
        <p:spPr>
          <a:xfrm>
            <a:off x="7118558" y="2169598"/>
            <a:ext cx="2844048" cy="1200329"/>
          </a:xfrm>
          <a:prstGeom prst="rect">
            <a:avLst/>
          </a:prstGeom>
          <a:noFill/>
        </p:spPr>
        <p:txBody>
          <a:bodyPr wrap="none" rtlCol="0">
            <a:spAutoFit/>
          </a:bodyPr>
          <a:lstStyle/>
          <a:p>
            <a:r>
              <a:rPr lang="en-AU" dirty="0">
                <a:solidFill>
                  <a:srgbClr val="8F4E8B"/>
                </a:solidFill>
                <a:latin typeface="Consolas" panose="020B0609020204030204" pitchFamily="49" charset="0"/>
              </a:rPr>
              <a:t>type</a:t>
            </a:r>
            <a:r>
              <a:rPr lang="en-AU" dirty="0">
                <a:latin typeface="Consolas" panose="020B0609020204030204" pitchFamily="49" charset="0"/>
              </a:rPr>
              <a:t> </a:t>
            </a:r>
            <a:r>
              <a:rPr lang="en-AU" dirty="0">
                <a:solidFill>
                  <a:schemeClr val="accent2"/>
                </a:solidFill>
                <a:latin typeface="Consolas" panose="020B0609020204030204" pitchFamily="49" charset="0"/>
              </a:rPr>
              <a:t>Movie</a:t>
            </a:r>
            <a:r>
              <a:rPr lang="en-AU" dirty="0">
                <a:latin typeface="Consolas" panose="020B0609020204030204" pitchFamily="49" charset="0"/>
              </a:rPr>
              <a:t> </a:t>
            </a:r>
            <a:r>
              <a:rPr lang="en-AU" dirty="0">
                <a:solidFill>
                  <a:srgbClr val="8F4E8B"/>
                </a:solidFill>
                <a:latin typeface="Consolas" panose="020B0609020204030204" pitchFamily="49" charset="0"/>
              </a:rPr>
              <a:t>=</a:t>
            </a:r>
          </a:p>
          <a:p>
            <a:r>
              <a:rPr lang="en-AU" dirty="0">
                <a:latin typeface="Consolas" panose="020B0609020204030204" pitchFamily="49" charset="0"/>
              </a:rPr>
              <a:t>  { Name   : </a:t>
            </a:r>
            <a:r>
              <a:rPr lang="en-AU" dirty="0">
                <a:solidFill>
                  <a:schemeClr val="accent2"/>
                </a:solidFill>
                <a:latin typeface="Consolas" panose="020B0609020204030204" pitchFamily="49" charset="0"/>
              </a:rPr>
              <a:t>string</a:t>
            </a:r>
          </a:p>
          <a:p>
            <a:r>
              <a:rPr lang="en-AU" dirty="0">
                <a:latin typeface="Consolas" panose="020B0609020204030204" pitchFamily="49" charset="0"/>
              </a:rPr>
              <a:t>    Year   : </a:t>
            </a:r>
            <a:r>
              <a:rPr lang="en-AU" dirty="0">
                <a:solidFill>
                  <a:schemeClr val="accent2"/>
                </a:solidFill>
                <a:latin typeface="Consolas" panose="020B0609020204030204" pitchFamily="49" charset="0"/>
              </a:rPr>
              <a:t>int</a:t>
            </a:r>
          </a:p>
          <a:p>
            <a:r>
              <a:rPr lang="en-AU" dirty="0">
                <a:latin typeface="Consolas" panose="020B0609020204030204" pitchFamily="49" charset="0"/>
              </a:rPr>
              <a:t>    Studio : </a:t>
            </a:r>
            <a:r>
              <a:rPr lang="en-AU" dirty="0">
                <a:solidFill>
                  <a:schemeClr val="accent2"/>
                </a:solidFill>
                <a:latin typeface="Consolas" panose="020B0609020204030204" pitchFamily="49" charset="0"/>
              </a:rPr>
              <a:t>string</a:t>
            </a:r>
            <a:r>
              <a:rPr lang="en-AU" dirty="0">
                <a:latin typeface="Consolas" panose="020B0609020204030204" pitchFamily="49" charset="0"/>
              </a:rPr>
              <a:t> }</a:t>
            </a:r>
          </a:p>
        </p:txBody>
      </p:sp>
      <p:sp>
        <p:nvSpPr>
          <p:cNvPr id="5" name="TextBox 4">
            <a:extLst>
              <a:ext uri="{FF2B5EF4-FFF2-40B4-BE49-F238E27FC236}">
                <a16:creationId xmlns:a16="http://schemas.microsoft.com/office/drawing/2014/main" id="{65D93509-7D72-40A2-96EC-3C0DD701AABE}"/>
              </a:ext>
            </a:extLst>
          </p:cNvPr>
          <p:cNvSpPr txBox="1"/>
          <p:nvPr/>
        </p:nvSpPr>
        <p:spPr>
          <a:xfrm>
            <a:off x="344128" y="2684207"/>
            <a:ext cx="4355691" cy="1200329"/>
          </a:xfrm>
          <a:prstGeom prst="rect">
            <a:avLst/>
          </a:prstGeom>
          <a:noFill/>
          <a:ln>
            <a:solidFill>
              <a:schemeClr val="tx2"/>
            </a:solidFill>
          </a:ln>
        </p:spPr>
        <p:txBody>
          <a:bodyPr wrap="square" rtlCol="0">
            <a:spAutoFit/>
          </a:bodyPr>
          <a:lstStyle/>
          <a:p>
            <a:r>
              <a:rPr lang="en-AU" b="1" dirty="0"/>
              <a:t>Movie</a:t>
            </a:r>
          </a:p>
          <a:p>
            <a:r>
              <a:rPr lang="en-AU" dirty="0">
                <a:latin typeface="Consolas" panose="020B0609020204030204" pitchFamily="49" charset="0"/>
              </a:rPr>
              <a:t>Name   = “Avengers: Infinity War”</a:t>
            </a:r>
          </a:p>
          <a:p>
            <a:r>
              <a:rPr lang="en-AU" dirty="0">
                <a:latin typeface="Consolas" panose="020B0609020204030204" pitchFamily="49" charset="0"/>
              </a:rPr>
              <a:t>Year   = 2018</a:t>
            </a:r>
          </a:p>
          <a:p>
            <a:r>
              <a:rPr lang="en-AU" dirty="0">
                <a:latin typeface="Consolas" panose="020B0609020204030204" pitchFamily="49" charset="0"/>
              </a:rPr>
              <a:t>Studio = “Marvel Studios”</a:t>
            </a:r>
          </a:p>
        </p:txBody>
      </p:sp>
      <p:grpSp>
        <p:nvGrpSpPr>
          <p:cNvPr id="6" name="Group 5">
            <a:extLst>
              <a:ext uri="{FF2B5EF4-FFF2-40B4-BE49-F238E27FC236}">
                <a16:creationId xmlns:a16="http://schemas.microsoft.com/office/drawing/2014/main" id="{27B2E101-BAB7-4297-819E-0145B04709F4}"/>
              </a:ext>
            </a:extLst>
          </p:cNvPr>
          <p:cNvGrpSpPr/>
          <p:nvPr/>
        </p:nvGrpSpPr>
        <p:grpSpPr>
          <a:xfrm>
            <a:off x="344127" y="3600654"/>
            <a:ext cx="5384112" cy="1966452"/>
            <a:chOff x="344127" y="3089376"/>
            <a:chExt cx="5384112" cy="1966452"/>
          </a:xfrm>
        </p:grpSpPr>
        <p:sp>
          <p:nvSpPr>
            <p:cNvPr id="7" name="TextBox 6">
              <a:extLst>
                <a:ext uri="{FF2B5EF4-FFF2-40B4-BE49-F238E27FC236}">
                  <a16:creationId xmlns:a16="http://schemas.microsoft.com/office/drawing/2014/main" id="{5236F666-2DC3-47F2-ABFA-2755044A9C75}"/>
                </a:ext>
              </a:extLst>
            </p:cNvPr>
            <p:cNvSpPr txBox="1"/>
            <p:nvPr/>
          </p:nvSpPr>
          <p:spPr>
            <a:xfrm>
              <a:off x="344127" y="3855499"/>
              <a:ext cx="4355691" cy="1200329"/>
            </a:xfrm>
            <a:prstGeom prst="rect">
              <a:avLst/>
            </a:prstGeom>
            <a:noFill/>
            <a:ln>
              <a:solidFill>
                <a:schemeClr val="tx2"/>
              </a:solidFill>
            </a:ln>
          </p:spPr>
          <p:txBody>
            <a:bodyPr wrap="square" rtlCol="0">
              <a:spAutoFit/>
            </a:bodyPr>
            <a:lstStyle/>
            <a:p>
              <a:r>
                <a:rPr lang="en-AU" b="1" dirty="0"/>
                <a:t>Movie</a:t>
              </a:r>
            </a:p>
            <a:p>
              <a:r>
                <a:rPr lang="en-AU" dirty="0">
                  <a:latin typeface="Consolas" panose="020B0609020204030204" pitchFamily="49" charset="0"/>
                </a:rPr>
                <a:t>Name   = </a:t>
              </a:r>
              <a:r>
                <a:rPr lang="en-AU" dirty="0">
                  <a:solidFill>
                    <a:srgbClr val="C00000"/>
                  </a:solidFill>
                  <a:latin typeface="Consolas" panose="020B0609020204030204" pitchFamily="49" charset="0"/>
                </a:rPr>
                <a:t>“Avengers: Endgame”</a:t>
              </a:r>
            </a:p>
            <a:p>
              <a:r>
                <a:rPr lang="en-AU" dirty="0">
                  <a:latin typeface="Consolas" panose="020B0609020204030204" pitchFamily="49" charset="0"/>
                </a:rPr>
                <a:t>Year   = </a:t>
              </a:r>
              <a:r>
                <a:rPr lang="en-AU" dirty="0">
                  <a:solidFill>
                    <a:srgbClr val="C00000"/>
                  </a:solidFill>
                  <a:latin typeface="Consolas" panose="020B0609020204030204" pitchFamily="49" charset="0"/>
                </a:rPr>
                <a:t>2019</a:t>
              </a:r>
            </a:p>
            <a:p>
              <a:r>
                <a:rPr lang="en-AU" dirty="0">
                  <a:latin typeface="Consolas" panose="020B0609020204030204" pitchFamily="49" charset="0"/>
                </a:rPr>
                <a:t>Studio = “Marvel Studios”</a:t>
              </a:r>
            </a:p>
          </p:txBody>
        </p:sp>
        <p:sp>
          <p:nvSpPr>
            <p:cNvPr id="8" name="Arrow: Curved Left 7">
              <a:extLst>
                <a:ext uri="{FF2B5EF4-FFF2-40B4-BE49-F238E27FC236}">
                  <a16:creationId xmlns:a16="http://schemas.microsoft.com/office/drawing/2014/main" id="{192A2D21-0007-4BB2-BBC2-A11150851427}"/>
                </a:ext>
              </a:extLst>
            </p:cNvPr>
            <p:cNvSpPr/>
            <p:nvPr/>
          </p:nvSpPr>
          <p:spPr>
            <a:xfrm>
              <a:off x="4699818" y="3089376"/>
              <a:ext cx="373626" cy="1050006"/>
            </a:xfrm>
            <a:prstGeom prst="curvedLeftArrow">
              <a:avLst>
                <a:gd name="adj1" fmla="val 46392"/>
                <a:gd name="adj2" fmla="val 8183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TextBox 8">
              <a:extLst>
                <a:ext uri="{FF2B5EF4-FFF2-40B4-BE49-F238E27FC236}">
                  <a16:creationId xmlns:a16="http://schemas.microsoft.com/office/drawing/2014/main" id="{9F68037B-AC52-4FC4-8B93-C909FB3877D8}"/>
                </a:ext>
              </a:extLst>
            </p:cNvPr>
            <p:cNvSpPr txBox="1"/>
            <p:nvPr/>
          </p:nvSpPr>
          <p:spPr>
            <a:xfrm>
              <a:off x="5073444" y="3429000"/>
              <a:ext cx="654795" cy="369332"/>
            </a:xfrm>
            <a:prstGeom prst="rect">
              <a:avLst/>
            </a:prstGeom>
            <a:noFill/>
          </p:spPr>
          <p:txBody>
            <a:bodyPr wrap="none" rtlCol="0">
              <a:spAutoFit/>
            </a:bodyPr>
            <a:lstStyle/>
            <a:p>
              <a:r>
                <a:rPr lang="en-AU" dirty="0">
                  <a:solidFill>
                    <a:schemeClr val="accent5">
                      <a:lumMod val="75000"/>
                    </a:schemeClr>
                  </a:solidFill>
                </a:rPr>
                <a:t>Copy</a:t>
              </a:r>
            </a:p>
          </p:txBody>
        </p:sp>
      </p:grpSp>
      <p:sp>
        <p:nvSpPr>
          <p:cNvPr id="10" name="TextBox 9">
            <a:extLst>
              <a:ext uri="{FF2B5EF4-FFF2-40B4-BE49-F238E27FC236}">
                <a16:creationId xmlns:a16="http://schemas.microsoft.com/office/drawing/2014/main" id="{FCEF7409-53BE-44ED-82BB-497332FCC236}"/>
              </a:ext>
            </a:extLst>
          </p:cNvPr>
          <p:cNvSpPr txBox="1"/>
          <p:nvPr/>
        </p:nvSpPr>
        <p:spPr>
          <a:xfrm>
            <a:off x="7118558" y="3569505"/>
            <a:ext cx="4870244" cy="1200329"/>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infinityWar</a:t>
            </a:r>
            <a:r>
              <a:rPr lang="en-AU" dirty="0">
                <a:latin typeface="Consolas" panose="020B0609020204030204" pitchFamily="49" charset="0"/>
              </a:rPr>
              <a:t> </a:t>
            </a:r>
            <a:r>
              <a:rPr lang="en-AU" dirty="0">
                <a:solidFill>
                  <a:srgbClr val="8F4E8B"/>
                </a:solidFill>
                <a:latin typeface="Consolas" panose="020B0609020204030204" pitchFamily="49" charset="0"/>
              </a:rPr>
              <a:t>=</a:t>
            </a:r>
            <a:r>
              <a:rPr lang="en-AU" dirty="0">
                <a:latin typeface="Consolas" panose="020B0609020204030204" pitchFamily="49" charset="0"/>
              </a:rPr>
              <a:t> </a:t>
            </a:r>
          </a:p>
          <a:p>
            <a:r>
              <a:rPr lang="en-AU" dirty="0">
                <a:latin typeface="Consolas" panose="020B0609020204030204" pitchFamily="49" charset="0"/>
              </a:rPr>
              <a:t>  { Name   = “Avengers: Infinity War”</a:t>
            </a:r>
            <a:endParaRPr lang="en-AU" dirty="0">
              <a:solidFill>
                <a:schemeClr val="accent2"/>
              </a:solidFill>
              <a:latin typeface="Consolas" panose="020B0609020204030204" pitchFamily="49" charset="0"/>
            </a:endParaRPr>
          </a:p>
          <a:p>
            <a:r>
              <a:rPr lang="en-AU" dirty="0">
                <a:latin typeface="Consolas" panose="020B0609020204030204" pitchFamily="49" charset="0"/>
              </a:rPr>
              <a:t>    Year   = 2018</a:t>
            </a:r>
            <a:endParaRPr lang="en-AU" dirty="0">
              <a:solidFill>
                <a:schemeClr val="accent2"/>
              </a:solidFill>
              <a:latin typeface="Consolas" panose="020B0609020204030204" pitchFamily="49" charset="0"/>
            </a:endParaRPr>
          </a:p>
          <a:p>
            <a:r>
              <a:rPr lang="en-AU" dirty="0">
                <a:latin typeface="Consolas" panose="020B0609020204030204" pitchFamily="49" charset="0"/>
              </a:rPr>
              <a:t>    Studio = “Marvel Studios” }</a:t>
            </a:r>
          </a:p>
        </p:txBody>
      </p:sp>
      <p:sp>
        <p:nvSpPr>
          <p:cNvPr id="11" name="TextBox 10">
            <a:extLst>
              <a:ext uri="{FF2B5EF4-FFF2-40B4-BE49-F238E27FC236}">
                <a16:creationId xmlns:a16="http://schemas.microsoft.com/office/drawing/2014/main" id="{17A0D9F6-CAA4-41C0-B4E4-98FEC9A30B6E}"/>
              </a:ext>
            </a:extLst>
          </p:cNvPr>
          <p:cNvSpPr txBox="1"/>
          <p:nvPr/>
        </p:nvSpPr>
        <p:spPr>
          <a:xfrm>
            <a:off x="7118558" y="4966941"/>
            <a:ext cx="4616970" cy="1200329"/>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endgame </a:t>
            </a:r>
            <a:r>
              <a:rPr lang="en-AU" dirty="0">
                <a:solidFill>
                  <a:srgbClr val="8F4E8B"/>
                </a:solidFill>
                <a:latin typeface="Consolas" panose="020B0609020204030204" pitchFamily="49" charset="0"/>
              </a:rPr>
              <a:t>=</a:t>
            </a:r>
            <a:r>
              <a:rPr lang="en-AU" dirty="0">
                <a:latin typeface="Consolas" panose="020B0609020204030204" pitchFamily="49" charset="0"/>
              </a:rPr>
              <a:t> </a:t>
            </a:r>
          </a:p>
          <a:p>
            <a:r>
              <a:rPr lang="en-AU" dirty="0">
                <a:latin typeface="Consolas" panose="020B0609020204030204" pitchFamily="49" charset="0"/>
              </a:rPr>
              <a:t>  { </a:t>
            </a:r>
            <a:r>
              <a:rPr lang="en-AU" dirty="0" err="1">
                <a:latin typeface="Consolas" panose="020B0609020204030204" pitchFamily="49" charset="0"/>
              </a:rPr>
              <a:t>infinityWar</a:t>
            </a:r>
            <a:r>
              <a:rPr lang="en-AU" dirty="0">
                <a:latin typeface="Consolas" panose="020B0609020204030204" pitchFamily="49" charset="0"/>
              </a:rPr>
              <a:t> </a:t>
            </a:r>
            <a:r>
              <a:rPr lang="en-AU" dirty="0">
                <a:solidFill>
                  <a:srgbClr val="8F4E8B"/>
                </a:solidFill>
                <a:latin typeface="Consolas" panose="020B0609020204030204" pitchFamily="49" charset="0"/>
              </a:rPr>
              <a:t>with</a:t>
            </a:r>
            <a:br>
              <a:rPr lang="en-AU" dirty="0">
                <a:latin typeface="Consolas" panose="020B0609020204030204" pitchFamily="49" charset="0"/>
              </a:rPr>
            </a:br>
            <a:r>
              <a:rPr lang="en-AU" dirty="0">
                <a:latin typeface="Consolas" panose="020B0609020204030204" pitchFamily="49" charset="0"/>
              </a:rPr>
              <a:t>    Name   = “Avengers: Endgame”</a:t>
            </a:r>
            <a:endParaRPr lang="en-AU" dirty="0">
              <a:solidFill>
                <a:schemeClr val="accent2"/>
              </a:solidFill>
              <a:latin typeface="Consolas" panose="020B0609020204030204" pitchFamily="49" charset="0"/>
            </a:endParaRPr>
          </a:p>
          <a:p>
            <a:r>
              <a:rPr lang="en-AU" dirty="0">
                <a:latin typeface="Consolas" panose="020B0609020204030204" pitchFamily="49" charset="0"/>
              </a:rPr>
              <a:t>    Year   = </a:t>
            </a:r>
            <a:r>
              <a:rPr lang="en-AU" dirty="0" err="1">
                <a:latin typeface="Consolas" panose="020B0609020204030204" pitchFamily="49" charset="0"/>
              </a:rPr>
              <a:t>infinityWar.Year</a:t>
            </a:r>
            <a:r>
              <a:rPr lang="en-AU" dirty="0">
                <a:latin typeface="Consolas" panose="020B0609020204030204" pitchFamily="49" charset="0"/>
              </a:rPr>
              <a:t> + 1</a:t>
            </a:r>
            <a:r>
              <a:rPr lang="en-AU" dirty="0">
                <a:solidFill>
                  <a:schemeClr val="accent2"/>
                </a:solidFill>
                <a:latin typeface="Consolas" panose="020B0609020204030204" pitchFamily="49" charset="0"/>
              </a:rPr>
              <a:t> </a:t>
            </a:r>
            <a:r>
              <a:rPr lang="en-AU" dirty="0">
                <a:latin typeface="Consolas" panose="020B0609020204030204" pitchFamily="49" charset="0"/>
              </a:rPr>
              <a:t>}</a:t>
            </a:r>
          </a:p>
        </p:txBody>
      </p:sp>
    </p:spTree>
    <p:extLst>
      <p:ext uri="{BB962C8B-B14F-4D97-AF65-F5344CB8AC3E}">
        <p14:creationId xmlns:p14="http://schemas.microsoft.com/office/powerpoint/2010/main" val="16420321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DCC313F-A151-4D1B-9C34-3C746CC8D700}"/>
              </a:ext>
            </a:extLst>
          </p:cNvPr>
          <p:cNvGrpSpPr/>
          <p:nvPr/>
        </p:nvGrpSpPr>
        <p:grpSpPr>
          <a:xfrm>
            <a:off x="4000812" y="2465721"/>
            <a:ext cx="7878367" cy="3218243"/>
            <a:chOff x="4000812" y="2465721"/>
            <a:chExt cx="7878367" cy="3218243"/>
          </a:xfrm>
        </p:grpSpPr>
        <p:sp>
          <p:nvSpPr>
            <p:cNvPr id="16" name="Rectangle 15">
              <a:extLst>
                <a:ext uri="{FF2B5EF4-FFF2-40B4-BE49-F238E27FC236}">
                  <a16:creationId xmlns:a16="http://schemas.microsoft.com/office/drawing/2014/main" id="{3A8679F0-81C8-4AF7-90FE-C10975AB0E80}"/>
                </a:ext>
              </a:extLst>
            </p:cNvPr>
            <p:cNvSpPr/>
            <p:nvPr/>
          </p:nvSpPr>
          <p:spPr>
            <a:xfrm>
              <a:off x="4000812" y="2465721"/>
              <a:ext cx="1257546" cy="3218242"/>
            </a:xfrm>
            <a:prstGeom prst="rect">
              <a:avLst/>
            </a:prstGeom>
            <a:solidFill>
              <a:srgbClr val="FFCDCD"/>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rgbClr val="C00000"/>
                  </a:solidFill>
                </a:rPr>
                <a:t>Item</a:t>
              </a:r>
            </a:p>
          </p:txBody>
        </p:sp>
        <p:sp>
          <p:nvSpPr>
            <p:cNvPr id="17" name="Rectangle 16">
              <a:extLst>
                <a:ext uri="{FF2B5EF4-FFF2-40B4-BE49-F238E27FC236}">
                  <a16:creationId xmlns:a16="http://schemas.microsoft.com/office/drawing/2014/main" id="{83C34E7D-E7AB-4694-B59D-CEF45DA6B295}"/>
                </a:ext>
              </a:extLst>
            </p:cNvPr>
            <p:cNvSpPr/>
            <p:nvPr/>
          </p:nvSpPr>
          <p:spPr>
            <a:xfrm>
              <a:off x="5260963" y="2465721"/>
              <a:ext cx="6618216" cy="3218243"/>
            </a:xfrm>
            <a:prstGeom prst="rect">
              <a:avLst/>
            </a:prstGeom>
            <a:solidFill>
              <a:srgbClr val="FFCDCD"/>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rgbClr val="C00000"/>
                  </a:solidFill>
                </a:rPr>
                <a:t>Rest of List</a:t>
              </a:r>
            </a:p>
          </p:txBody>
        </p:sp>
        <p:sp>
          <p:nvSpPr>
            <p:cNvPr id="18" name="Rectangle 17">
              <a:extLst>
                <a:ext uri="{FF2B5EF4-FFF2-40B4-BE49-F238E27FC236}">
                  <a16:creationId xmlns:a16="http://schemas.microsoft.com/office/drawing/2014/main" id="{2031CDBA-34B6-4326-9C9B-19F12058FEC9}"/>
                </a:ext>
              </a:extLst>
            </p:cNvPr>
            <p:cNvSpPr/>
            <p:nvPr/>
          </p:nvSpPr>
          <p:spPr>
            <a:xfrm>
              <a:off x="4310430"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“D”</a:t>
              </a:r>
            </a:p>
          </p:txBody>
        </p:sp>
      </p:grpSp>
      <p:sp>
        <p:nvSpPr>
          <p:cNvPr id="2" name="Title 1">
            <a:extLst>
              <a:ext uri="{FF2B5EF4-FFF2-40B4-BE49-F238E27FC236}">
                <a16:creationId xmlns:a16="http://schemas.microsoft.com/office/drawing/2014/main" id="{C497BC84-CB45-4604-95E3-45A2EB534E89}"/>
              </a:ext>
            </a:extLst>
          </p:cNvPr>
          <p:cNvSpPr>
            <a:spLocks noGrp="1"/>
          </p:cNvSpPr>
          <p:nvPr>
            <p:ph type="title"/>
          </p:nvPr>
        </p:nvSpPr>
        <p:spPr/>
        <p:txBody>
          <a:bodyPr/>
          <a:lstStyle/>
          <a:p>
            <a:r>
              <a:rPr lang="en-AU" dirty="0">
                <a:solidFill>
                  <a:srgbClr val="4472C4">
                    <a:lumMod val="50000"/>
                  </a:srgbClr>
                </a:solidFill>
              </a:rPr>
              <a:t>Immutability</a:t>
            </a:r>
            <a:br>
              <a:rPr lang="en-AU" dirty="0">
                <a:solidFill>
                  <a:srgbClr val="4472C4">
                    <a:lumMod val="50000"/>
                  </a:srgbClr>
                </a:solidFill>
              </a:rPr>
            </a:br>
            <a:r>
              <a:rPr lang="en-AU" sz="2800" dirty="0">
                <a:solidFill>
                  <a:srgbClr val="4472C4">
                    <a:lumMod val="75000"/>
                  </a:srgbClr>
                </a:solidFill>
              </a:rPr>
              <a:t>Immutable Linked Lists</a:t>
            </a:r>
            <a:endParaRPr lang="en-AU" dirty="0"/>
          </a:p>
        </p:txBody>
      </p:sp>
      <p:grpSp>
        <p:nvGrpSpPr>
          <p:cNvPr id="25" name="Group 24">
            <a:extLst>
              <a:ext uri="{FF2B5EF4-FFF2-40B4-BE49-F238E27FC236}">
                <a16:creationId xmlns:a16="http://schemas.microsoft.com/office/drawing/2014/main" id="{4CF8B7B5-E3B2-49CB-B142-08B425200A4E}"/>
              </a:ext>
            </a:extLst>
          </p:cNvPr>
          <p:cNvGrpSpPr/>
          <p:nvPr/>
        </p:nvGrpSpPr>
        <p:grpSpPr>
          <a:xfrm>
            <a:off x="5534397" y="2876577"/>
            <a:ext cx="6097130" cy="2547683"/>
            <a:chOff x="5534397" y="2876577"/>
            <a:chExt cx="6097130" cy="2547683"/>
          </a:xfrm>
        </p:grpSpPr>
        <p:sp>
          <p:nvSpPr>
            <p:cNvPr id="13" name="Rectangle 12">
              <a:extLst>
                <a:ext uri="{FF2B5EF4-FFF2-40B4-BE49-F238E27FC236}">
                  <a16:creationId xmlns:a16="http://schemas.microsoft.com/office/drawing/2014/main" id="{B49C2A04-6C89-4A54-BCDD-E4AF2149C3C4}"/>
                </a:ext>
              </a:extLst>
            </p:cNvPr>
            <p:cNvSpPr/>
            <p:nvPr/>
          </p:nvSpPr>
          <p:spPr>
            <a:xfrm>
              <a:off x="5534397" y="2876578"/>
              <a:ext cx="1257546" cy="2547682"/>
            </a:xfrm>
            <a:prstGeom prst="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5">
                      <a:lumMod val="50000"/>
                    </a:schemeClr>
                  </a:solidFill>
                </a:rPr>
                <a:t>Item</a:t>
              </a:r>
            </a:p>
          </p:txBody>
        </p:sp>
        <p:sp>
          <p:nvSpPr>
            <p:cNvPr id="14" name="Rectangle 13">
              <a:extLst>
                <a:ext uri="{FF2B5EF4-FFF2-40B4-BE49-F238E27FC236}">
                  <a16:creationId xmlns:a16="http://schemas.microsoft.com/office/drawing/2014/main" id="{49821162-6284-45EF-9CAC-C2E7D0220795}"/>
                </a:ext>
              </a:extLst>
            </p:cNvPr>
            <p:cNvSpPr/>
            <p:nvPr/>
          </p:nvSpPr>
          <p:spPr>
            <a:xfrm>
              <a:off x="6797154" y="2876577"/>
              <a:ext cx="4834373" cy="2547683"/>
            </a:xfrm>
            <a:prstGeom prst="rect">
              <a:avLst/>
            </a:prstGeom>
            <a:solidFill>
              <a:schemeClr val="tx2">
                <a:lumMod val="20000"/>
                <a:lumOff val="8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5">
                      <a:lumMod val="50000"/>
                    </a:schemeClr>
                  </a:solidFill>
                </a:rPr>
                <a:t>Rest of List</a:t>
              </a:r>
            </a:p>
          </p:txBody>
        </p:sp>
        <p:sp>
          <p:nvSpPr>
            <p:cNvPr id="15" name="Rectangle 14">
              <a:extLst>
                <a:ext uri="{FF2B5EF4-FFF2-40B4-BE49-F238E27FC236}">
                  <a16:creationId xmlns:a16="http://schemas.microsoft.com/office/drawing/2014/main" id="{B65BD3F5-C61D-48D9-A190-A730C3BC9782}"/>
                </a:ext>
              </a:extLst>
            </p:cNvPr>
            <p:cNvSpPr/>
            <p:nvPr/>
          </p:nvSpPr>
          <p:spPr>
            <a:xfrm>
              <a:off x="5841410"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“C”</a:t>
              </a:r>
            </a:p>
          </p:txBody>
        </p:sp>
      </p:grpSp>
      <p:sp>
        <p:nvSpPr>
          <p:cNvPr id="19" name="TextBox 18">
            <a:extLst>
              <a:ext uri="{FF2B5EF4-FFF2-40B4-BE49-F238E27FC236}">
                <a16:creationId xmlns:a16="http://schemas.microsoft.com/office/drawing/2014/main" id="{43BB3A80-4253-43DE-BD28-8D16D000007A}"/>
              </a:ext>
            </a:extLst>
          </p:cNvPr>
          <p:cNvSpPr txBox="1"/>
          <p:nvPr/>
        </p:nvSpPr>
        <p:spPr>
          <a:xfrm>
            <a:off x="175873" y="3028699"/>
            <a:ext cx="3730508" cy="2031325"/>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6">
                    <a:lumMod val="75000"/>
                  </a:schemeClr>
                </a:solidFill>
                <a:latin typeface="Consolas" panose="020B0609020204030204" pitchFamily="49" charset="0"/>
              </a:rPr>
              <a:t>listOf1</a:t>
            </a:r>
            <a:r>
              <a:rPr lang="en-AU" dirty="0">
                <a:latin typeface="Consolas" panose="020B0609020204030204" pitchFamily="49" charset="0"/>
              </a:rPr>
              <a:t> = [“A”]</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2">
                    <a:lumMod val="75000"/>
                  </a:schemeClr>
                </a:solidFill>
                <a:latin typeface="Consolas" panose="020B0609020204030204" pitchFamily="49" charset="0"/>
              </a:rPr>
              <a:t>listOf2</a:t>
            </a:r>
            <a:r>
              <a:rPr lang="en-AU" dirty="0">
                <a:latin typeface="Consolas" panose="020B0609020204030204" pitchFamily="49" charset="0"/>
              </a:rPr>
              <a:t> = “B” :: listOf1</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chemeClr val="accent5">
                    <a:lumMod val="50000"/>
                  </a:schemeClr>
                </a:solidFill>
                <a:latin typeface="Consolas" panose="020B0609020204030204" pitchFamily="49" charset="0"/>
              </a:rPr>
              <a:t>listOf3</a:t>
            </a:r>
            <a:r>
              <a:rPr lang="en-AU" dirty="0">
                <a:latin typeface="Consolas" panose="020B0609020204030204" pitchFamily="49" charset="0"/>
              </a:rPr>
              <a:t> = “C” :: listOf2</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a:solidFill>
                  <a:srgbClr val="C00000"/>
                </a:solidFill>
                <a:latin typeface="Consolas" panose="020B0609020204030204" pitchFamily="49" charset="0"/>
              </a:rPr>
              <a:t>listOf4</a:t>
            </a:r>
            <a:r>
              <a:rPr lang="en-AU" dirty="0">
                <a:latin typeface="Consolas" panose="020B0609020204030204" pitchFamily="49" charset="0"/>
              </a:rPr>
              <a:t> = “D” :: listOf3</a:t>
            </a:r>
          </a:p>
        </p:txBody>
      </p:sp>
      <p:grpSp>
        <p:nvGrpSpPr>
          <p:cNvPr id="24" name="Group 23">
            <a:extLst>
              <a:ext uri="{FF2B5EF4-FFF2-40B4-BE49-F238E27FC236}">
                <a16:creationId xmlns:a16="http://schemas.microsoft.com/office/drawing/2014/main" id="{D7B7A680-603B-4394-ADF6-72DCB0193AFC}"/>
              </a:ext>
            </a:extLst>
          </p:cNvPr>
          <p:cNvGrpSpPr/>
          <p:nvPr/>
        </p:nvGrpSpPr>
        <p:grpSpPr>
          <a:xfrm>
            <a:off x="7059038" y="3303475"/>
            <a:ext cx="4310116" cy="1828177"/>
            <a:chOff x="7059038" y="3303475"/>
            <a:chExt cx="4310116" cy="1828177"/>
          </a:xfrm>
        </p:grpSpPr>
        <p:sp>
          <p:nvSpPr>
            <p:cNvPr id="8" name="Rectangle 7">
              <a:extLst>
                <a:ext uri="{FF2B5EF4-FFF2-40B4-BE49-F238E27FC236}">
                  <a16:creationId xmlns:a16="http://schemas.microsoft.com/office/drawing/2014/main" id="{F6B80E2E-A5C8-49B8-A32C-183D8A79FD3C}"/>
                </a:ext>
              </a:extLst>
            </p:cNvPr>
            <p:cNvSpPr/>
            <p:nvPr/>
          </p:nvSpPr>
          <p:spPr>
            <a:xfrm>
              <a:off x="7059038" y="3303475"/>
              <a:ext cx="1257546" cy="1828176"/>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2">
                      <a:lumMod val="75000"/>
                    </a:schemeClr>
                  </a:solidFill>
                </a:rPr>
                <a:t>Item</a:t>
              </a:r>
            </a:p>
          </p:txBody>
        </p:sp>
        <p:sp>
          <p:nvSpPr>
            <p:cNvPr id="9" name="Rectangle 8">
              <a:extLst>
                <a:ext uri="{FF2B5EF4-FFF2-40B4-BE49-F238E27FC236}">
                  <a16:creationId xmlns:a16="http://schemas.microsoft.com/office/drawing/2014/main" id="{D35F1C82-B64A-4E0F-87F8-B65554AE1103}"/>
                </a:ext>
              </a:extLst>
            </p:cNvPr>
            <p:cNvSpPr/>
            <p:nvPr/>
          </p:nvSpPr>
          <p:spPr>
            <a:xfrm>
              <a:off x="8316584" y="3303475"/>
              <a:ext cx="3052570" cy="1828177"/>
            </a:xfrm>
            <a:prstGeom prst="rect">
              <a:avLst/>
            </a:prstGeom>
            <a:solidFill>
              <a:schemeClr val="accent2">
                <a:lumMod val="20000"/>
                <a:lumOff val="80000"/>
              </a:schemeClr>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2">
                      <a:lumMod val="75000"/>
                    </a:schemeClr>
                  </a:solidFill>
                </a:rPr>
                <a:t>Rest of List</a:t>
              </a:r>
            </a:p>
          </p:txBody>
        </p:sp>
        <p:sp>
          <p:nvSpPr>
            <p:cNvPr id="10" name="Rectangle 9">
              <a:extLst>
                <a:ext uri="{FF2B5EF4-FFF2-40B4-BE49-F238E27FC236}">
                  <a16:creationId xmlns:a16="http://schemas.microsoft.com/office/drawing/2014/main" id="{E1F7D6B9-5E61-4D66-A212-77501E91FE1C}"/>
                </a:ext>
              </a:extLst>
            </p:cNvPr>
            <p:cNvSpPr/>
            <p:nvPr/>
          </p:nvSpPr>
          <p:spPr>
            <a:xfrm>
              <a:off x="7340340" y="4058935"/>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“B”</a:t>
              </a:r>
            </a:p>
          </p:txBody>
        </p:sp>
      </p:grpSp>
      <p:grpSp>
        <p:nvGrpSpPr>
          <p:cNvPr id="20" name="Group 19">
            <a:extLst>
              <a:ext uri="{FF2B5EF4-FFF2-40B4-BE49-F238E27FC236}">
                <a16:creationId xmlns:a16="http://schemas.microsoft.com/office/drawing/2014/main" id="{E27E2610-E29A-423F-BC7B-FC8B877EDD65}"/>
              </a:ext>
            </a:extLst>
          </p:cNvPr>
          <p:cNvGrpSpPr/>
          <p:nvPr/>
        </p:nvGrpSpPr>
        <p:grpSpPr>
          <a:xfrm>
            <a:off x="8578957" y="3682229"/>
            <a:ext cx="2509781" cy="1181912"/>
            <a:chOff x="8578957" y="3682229"/>
            <a:chExt cx="2509781" cy="1181912"/>
          </a:xfrm>
        </p:grpSpPr>
        <p:sp>
          <p:nvSpPr>
            <p:cNvPr id="5" name="Rectangle 4">
              <a:extLst>
                <a:ext uri="{FF2B5EF4-FFF2-40B4-BE49-F238E27FC236}">
                  <a16:creationId xmlns:a16="http://schemas.microsoft.com/office/drawing/2014/main" id="{D08FC3A4-FBE4-464B-ABE8-A286A9AF4E2C}"/>
                </a:ext>
              </a:extLst>
            </p:cNvPr>
            <p:cNvSpPr/>
            <p:nvPr/>
          </p:nvSpPr>
          <p:spPr>
            <a:xfrm>
              <a:off x="8578957" y="3682229"/>
              <a:ext cx="1257546" cy="1181912"/>
            </a:xfrm>
            <a:prstGeom prst="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6">
                      <a:lumMod val="50000"/>
                    </a:schemeClr>
                  </a:solidFill>
                </a:rPr>
                <a:t>Item</a:t>
              </a:r>
            </a:p>
          </p:txBody>
        </p:sp>
        <p:sp>
          <p:nvSpPr>
            <p:cNvPr id="6" name="Rectangle 5">
              <a:extLst>
                <a:ext uri="{FF2B5EF4-FFF2-40B4-BE49-F238E27FC236}">
                  <a16:creationId xmlns:a16="http://schemas.microsoft.com/office/drawing/2014/main" id="{C4EDA826-0196-45CA-86A4-F999728FA5A1}"/>
                </a:ext>
              </a:extLst>
            </p:cNvPr>
            <p:cNvSpPr/>
            <p:nvPr/>
          </p:nvSpPr>
          <p:spPr>
            <a:xfrm>
              <a:off x="9831192" y="3682229"/>
              <a:ext cx="1257546" cy="1181912"/>
            </a:xfrm>
            <a:prstGeom prst="rect">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AU" b="1" dirty="0">
                  <a:solidFill>
                    <a:schemeClr val="accent6">
                      <a:lumMod val="50000"/>
                    </a:schemeClr>
                  </a:solidFill>
                </a:rPr>
                <a:t>Rest of List</a:t>
              </a:r>
            </a:p>
          </p:txBody>
        </p:sp>
        <p:sp>
          <p:nvSpPr>
            <p:cNvPr id="7" name="Rectangle 6">
              <a:extLst>
                <a:ext uri="{FF2B5EF4-FFF2-40B4-BE49-F238E27FC236}">
                  <a16:creationId xmlns:a16="http://schemas.microsoft.com/office/drawing/2014/main" id="{7D2A87D0-446E-427E-87DF-8F42E566CC68}"/>
                </a:ext>
              </a:extLst>
            </p:cNvPr>
            <p:cNvSpPr/>
            <p:nvPr/>
          </p:nvSpPr>
          <p:spPr>
            <a:xfrm>
              <a:off x="8854948" y="4044362"/>
              <a:ext cx="681179" cy="67056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accent5">
                      <a:lumMod val="75000"/>
                    </a:schemeClr>
                  </a:solidFill>
                  <a:latin typeface="Consolas" panose="020B0609020204030204" pitchFamily="49" charset="0"/>
                </a:rPr>
                <a:t>“A”</a:t>
              </a:r>
            </a:p>
          </p:txBody>
        </p:sp>
      </p:grpSp>
      <p:pic>
        <p:nvPicPr>
          <p:cNvPr id="28" name="Picture 27" descr="A turtle sitting on the back of a turtle sitting on the back of a turtle">
            <a:extLst>
              <a:ext uri="{FF2B5EF4-FFF2-40B4-BE49-F238E27FC236}">
                <a16:creationId xmlns:a16="http://schemas.microsoft.com/office/drawing/2014/main" id="{6DFD28E9-C32A-4E77-98D8-81218D895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04" y="1764528"/>
            <a:ext cx="3633677" cy="4588813"/>
          </a:xfrm>
          <a:prstGeom prst="rect">
            <a:avLst/>
          </a:prstGeom>
        </p:spPr>
      </p:pic>
    </p:spTree>
    <p:extLst>
      <p:ext uri="{BB962C8B-B14F-4D97-AF65-F5344CB8AC3E}">
        <p14:creationId xmlns:p14="http://schemas.microsoft.com/office/powerpoint/2010/main" val="2546900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250"/>
                                        <p:tgtEl>
                                          <p:spTgt spid="1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Effect transition="in" filter="fade">
                                      <p:cBhvr>
                                        <p:cTn id="15" dur="250"/>
                                        <p:tgtEl>
                                          <p:spTgt spid="19">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5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animEffect transition="in" filter="fade">
                                      <p:cBhvr>
                                        <p:cTn id="23" dur="250"/>
                                        <p:tgtEl>
                                          <p:spTgt spid="19">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715C-71E9-4EC9-AFF5-F81BF8349622}"/>
              </a:ext>
            </a:extLst>
          </p:cNvPr>
          <p:cNvSpPr>
            <a:spLocks noGrp="1"/>
          </p:cNvSpPr>
          <p:nvPr>
            <p:ph type="title"/>
          </p:nvPr>
        </p:nvSpPr>
        <p:spPr/>
        <p:txBody>
          <a:bodyPr/>
          <a:lstStyle/>
          <a:p>
            <a:r>
              <a:rPr lang="en-AU" dirty="0"/>
              <a:t>Bindings</a:t>
            </a:r>
            <a:br>
              <a:rPr lang="en-AU" dirty="0"/>
            </a:br>
            <a:r>
              <a:rPr lang="en-AU" sz="2800" dirty="0">
                <a:solidFill>
                  <a:srgbClr val="4472C4">
                    <a:lumMod val="75000"/>
                  </a:srgbClr>
                </a:solidFill>
              </a:rPr>
              <a:t>Binding a name to a value</a:t>
            </a:r>
            <a:endParaRPr lang="en-AU" dirty="0"/>
          </a:p>
        </p:txBody>
      </p:sp>
      <p:sp>
        <p:nvSpPr>
          <p:cNvPr id="5" name="TextBox 4">
            <a:extLst>
              <a:ext uri="{FF2B5EF4-FFF2-40B4-BE49-F238E27FC236}">
                <a16:creationId xmlns:a16="http://schemas.microsoft.com/office/drawing/2014/main" id="{AEC613D0-B222-4BC9-8D79-4AD047D5C24C}"/>
              </a:ext>
            </a:extLst>
          </p:cNvPr>
          <p:cNvSpPr txBox="1"/>
          <p:nvPr/>
        </p:nvSpPr>
        <p:spPr>
          <a:xfrm>
            <a:off x="312821" y="2566583"/>
            <a:ext cx="6896440" cy="2585323"/>
          </a:xfrm>
          <a:prstGeom prst="rect">
            <a:avLst/>
          </a:prstGeom>
          <a:noFill/>
        </p:spPr>
        <p:txBody>
          <a:bodyPr wrap="none" rtlCol="0">
            <a:spAutoFit/>
          </a:bodyPr>
          <a:lstStyle/>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firstName</a:t>
            </a:r>
            <a:r>
              <a:rPr lang="en-AU" dirty="0">
                <a:latin typeface="Consolas" panose="020B0609020204030204" pitchFamily="49" charset="0"/>
              </a:rPr>
              <a:t> = "Steve"</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surname = "Rogers"</a:t>
            </a:r>
            <a:br>
              <a:rPr lang="en-AU" dirty="0">
                <a:latin typeface="Consolas" panose="020B0609020204030204" pitchFamily="49" charset="0"/>
              </a:rPr>
            </a:br>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concat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 first + second</a:t>
            </a:r>
          </a:p>
          <a:p>
            <a:endParaRPr lang="en-AU" dirty="0">
              <a:latin typeface="Consolas" panose="020B0609020204030204" pitchFamily="49" charset="0"/>
            </a:endParaRPr>
          </a:p>
          <a:p>
            <a:endParaRPr lang="en-AU" dirty="0">
              <a:latin typeface="Consolas" panose="020B0609020204030204" pitchFamily="49" charset="0"/>
            </a:endParaRPr>
          </a:p>
          <a:p>
            <a:endParaRPr lang="en-AU" dirty="0">
              <a:latin typeface="Consolas" panose="020B0609020204030204" pitchFamily="49" charset="0"/>
            </a:endParaRPr>
          </a:p>
          <a:p>
            <a:r>
              <a:rPr lang="en-AU" dirty="0">
                <a:solidFill>
                  <a:srgbClr val="8F4E8B"/>
                </a:solidFill>
                <a:latin typeface="Consolas" panose="020B0609020204030204" pitchFamily="49" charset="0"/>
              </a:rPr>
              <a:t>let</a:t>
            </a:r>
            <a:r>
              <a:rPr lang="en-AU" dirty="0">
                <a:latin typeface="Consolas" panose="020B0609020204030204" pitchFamily="49" charset="0"/>
              </a:rPr>
              <a:t> </a:t>
            </a:r>
            <a:r>
              <a:rPr lang="en-AU" dirty="0" err="1">
                <a:latin typeface="Consolas" panose="020B0609020204030204" pitchFamily="49" charset="0"/>
              </a:rPr>
              <a:t>concat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 </a:t>
            </a:r>
            <a:r>
              <a:rPr lang="en-AU" dirty="0">
                <a:solidFill>
                  <a:srgbClr val="8F4E8B"/>
                </a:solidFill>
                <a:latin typeface="Consolas" panose="020B0609020204030204" pitchFamily="49" charset="0"/>
              </a:rPr>
              <a:t>fun</a:t>
            </a:r>
            <a:r>
              <a:rPr lang="en-AU" dirty="0">
                <a:latin typeface="Consolas" panose="020B0609020204030204" pitchFamily="49" charset="0"/>
              </a:rPr>
              <a:t> first</a:t>
            </a:r>
            <a:r>
              <a:rPr lang="en-AU" dirty="0">
                <a:solidFill>
                  <a:schemeClr val="accent5">
                    <a:lumMod val="50000"/>
                  </a:schemeClr>
                </a:solidFill>
                <a:latin typeface="Consolas" panose="020B0609020204030204" pitchFamily="49" charset="0"/>
              </a:rPr>
              <a:t> </a:t>
            </a:r>
            <a:r>
              <a:rPr lang="en-AU" dirty="0">
                <a:latin typeface="Consolas" panose="020B0609020204030204" pitchFamily="49" charset="0"/>
              </a:rPr>
              <a:t>second </a:t>
            </a:r>
            <a:r>
              <a:rPr lang="en-AU" dirty="0">
                <a:solidFill>
                  <a:srgbClr val="8F4E8B"/>
                </a:solidFill>
                <a:latin typeface="Consolas" panose="020B0609020204030204" pitchFamily="49" charset="0"/>
              </a:rPr>
              <a:t>-&gt;</a:t>
            </a:r>
            <a:r>
              <a:rPr lang="en-AU" dirty="0">
                <a:latin typeface="Consolas" panose="020B0609020204030204" pitchFamily="49" charset="0"/>
              </a:rPr>
              <a:t> first + " " + second</a:t>
            </a:r>
          </a:p>
        </p:txBody>
      </p:sp>
      <p:grpSp>
        <p:nvGrpSpPr>
          <p:cNvPr id="47" name="Group 46">
            <a:extLst>
              <a:ext uri="{FF2B5EF4-FFF2-40B4-BE49-F238E27FC236}">
                <a16:creationId xmlns:a16="http://schemas.microsoft.com/office/drawing/2014/main" id="{470ADD6F-9276-4A3B-84DB-2CDBD0F89BBA}"/>
              </a:ext>
            </a:extLst>
          </p:cNvPr>
          <p:cNvGrpSpPr/>
          <p:nvPr/>
        </p:nvGrpSpPr>
        <p:grpSpPr>
          <a:xfrm>
            <a:off x="799543" y="3673107"/>
            <a:ext cx="4677025" cy="953261"/>
            <a:chOff x="799543" y="3673107"/>
            <a:chExt cx="4677025" cy="953261"/>
          </a:xfrm>
        </p:grpSpPr>
        <p:sp>
          <p:nvSpPr>
            <p:cNvPr id="8" name="Rectangle 7">
              <a:extLst>
                <a:ext uri="{FF2B5EF4-FFF2-40B4-BE49-F238E27FC236}">
                  <a16:creationId xmlns:a16="http://schemas.microsoft.com/office/drawing/2014/main" id="{A2E15367-99DB-4390-A84C-1F9119BB9CE2}"/>
                </a:ext>
              </a:extLst>
            </p:cNvPr>
            <p:cNvSpPr/>
            <p:nvPr/>
          </p:nvSpPr>
          <p:spPr>
            <a:xfrm>
              <a:off x="3620450" y="3673107"/>
              <a:ext cx="1856118"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 name="Straight Arrow Connector 9">
              <a:extLst>
                <a:ext uri="{FF2B5EF4-FFF2-40B4-BE49-F238E27FC236}">
                  <a16:creationId xmlns:a16="http://schemas.microsoft.com/office/drawing/2014/main" id="{34E793F4-9506-4AC3-8DFA-F6B055A3693C}"/>
                </a:ext>
              </a:extLst>
            </p:cNvPr>
            <p:cNvCxnSpPr>
              <a:cxnSpLocks/>
            </p:cNvCxnSpPr>
            <p:nvPr/>
          </p:nvCxnSpPr>
          <p:spPr>
            <a:xfrm flipH="1" flipV="1">
              <a:off x="3747680" y="4055523"/>
              <a:ext cx="124404" cy="31942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A1967F-A1DF-4AB1-8D8D-82924ACA5629}"/>
                </a:ext>
              </a:extLst>
            </p:cNvPr>
            <p:cNvSpPr txBox="1"/>
            <p:nvPr/>
          </p:nvSpPr>
          <p:spPr>
            <a:xfrm>
              <a:off x="3831247" y="4257036"/>
              <a:ext cx="1527982" cy="369332"/>
            </a:xfrm>
            <a:prstGeom prst="rect">
              <a:avLst/>
            </a:prstGeom>
            <a:noFill/>
          </p:spPr>
          <p:txBody>
            <a:bodyPr wrap="none" rtlCol="0">
              <a:spAutoFit/>
            </a:bodyPr>
            <a:lstStyle/>
            <a:p>
              <a:r>
                <a:rPr lang="en-AU" dirty="0">
                  <a:solidFill>
                    <a:schemeClr val="accent2">
                      <a:lumMod val="75000"/>
                    </a:schemeClr>
                  </a:solidFill>
                </a:rPr>
                <a:t>Function body</a:t>
              </a:r>
            </a:p>
          </p:txBody>
        </p:sp>
        <p:sp>
          <p:nvSpPr>
            <p:cNvPr id="18" name="Rectangle 17">
              <a:extLst>
                <a:ext uri="{FF2B5EF4-FFF2-40B4-BE49-F238E27FC236}">
                  <a16:creationId xmlns:a16="http://schemas.microsoft.com/office/drawing/2014/main" id="{CF50F960-3862-4CFE-9949-7F305CAC38D4}"/>
                </a:ext>
              </a:extLst>
            </p:cNvPr>
            <p:cNvSpPr/>
            <p:nvPr/>
          </p:nvSpPr>
          <p:spPr>
            <a:xfrm>
              <a:off x="825910" y="3684719"/>
              <a:ext cx="904567"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53D1D36A-503E-4047-B944-8FECD9998085}"/>
                </a:ext>
              </a:extLst>
            </p:cNvPr>
            <p:cNvCxnSpPr>
              <a:cxnSpLocks/>
            </p:cNvCxnSpPr>
            <p:nvPr/>
          </p:nvCxnSpPr>
          <p:spPr>
            <a:xfrm flipV="1">
              <a:off x="1338530" y="4055524"/>
              <a:ext cx="121560" cy="26064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7EB0AC-7574-46C3-AA90-4E44EC9464FB}"/>
                </a:ext>
              </a:extLst>
            </p:cNvPr>
            <p:cNvSpPr txBox="1"/>
            <p:nvPr/>
          </p:nvSpPr>
          <p:spPr>
            <a:xfrm>
              <a:off x="799543" y="4257036"/>
              <a:ext cx="744114" cy="369332"/>
            </a:xfrm>
            <a:prstGeom prst="rect">
              <a:avLst/>
            </a:prstGeom>
            <a:noFill/>
          </p:spPr>
          <p:txBody>
            <a:bodyPr wrap="none" rtlCol="0">
              <a:spAutoFit/>
            </a:bodyPr>
            <a:lstStyle/>
            <a:p>
              <a:r>
                <a:rPr lang="en-AU" dirty="0">
                  <a:solidFill>
                    <a:schemeClr val="accent6"/>
                  </a:solidFill>
                </a:rPr>
                <a:t>Name</a:t>
              </a:r>
            </a:p>
          </p:txBody>
        </p:sp>
        <p:sp>
          <p:nvSpPr>
            <p:cNvPr id="28" name="Rectangle 27">
              <a:extLst>
                <a:ext uri="{FF2B5EF4-FFF2-40B4-BE49-F238E27FC236}">
                  <a16:creationId xmlns:a16="http://schemas.microsoft.com/office/drawing/2014/main" id="{9F3DB799-D2FC-429B-AC2E-A0818B247565}"/>
                </a:ext>
              </a:extLst>
            </p:cNvPr>
            <p:cNvSpPr/>
            <p:nvPr/>
          </p:nvSpPr>
          <p:spPr>
            <a:xfrm>
              <a:off x="1773771" y="3687652"/>
              <a:ext cx="1576292" cy="36787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9" name="Straight Arrow Connector 28">
              <a:extLst>
                <a:ext uri="{FF2B5EF4-FFF2-40B4-BE49-F238E27FC236}">
                  <a16:creationId xmlns:a16="http://schemas.microsoft.com/office/drawing/2014/main" id="{4A83F164-81F2-43C9-A9D5-9EAFF65B62CC}"/>
                </a:ext>
              </a:extLst>
            </p:cNvPr>
            <p:cNvCxnSpPr>
              <a:cxnSpLocks/>
            </p:cNvCxnSpPr>
            <p:nvPr/>
          </p:nvCxnSpPr>
          <p:spPr>
            <a:xfrm flipV="1">
              <a:off x="2286391" y="4058457"/>
              <a:ext cx="121560" cy="260647"/>
            </a:xfrm>
            <a:prstGeom prst="straightConnector1">
              <a:avLst/>
            </a:prstGeom>
            <a:ln w="28575">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9E0637-EAB6-49FC-9E96-9B7EA3B5F51B}"/>
                </a:ext>
              </a:extLst>
            </p:cNvPr>
            <p:cNvSpPr txBox="1"/>
            <p:nvPr/>
          </p:nvSpPr>
          <p:spPr>
            <a:xfrm>
              <a:off x="1608211" y="4257036"/>
              <a:ext cx="2131096" cy="369332"/>
            </a:xfrm>
            <a:prstGeom prst="rect">
              <a:avLst/>
            </a:prstGeom>
            <a:noFill/>
          </p:spPr>
          <p:txBody>
            <a:bodyPr wrap="none" rtlCol="0">
              <a:spAutoFit/>
            </a:bodyPr>
            <a:lstStyle/>
            <a:p>
              <a:r>
                <a:rPr lang="en-AU" dirty="0">
                  <a:solidFill>
                    <a:schemeClr val="accent5"/>
                  </a:solidFill>
                </a:rPr>
                <a:t>Function parameters</a:t>
              </a:r>
            </a:p>
          </p:txBody>
        </p:sp>
      </p:grpSp>
      <p:grpSp>
        <p:nvGrpSpPr>
          <p:cNvPr id="46" name="Group 45">
            <a:extLst>
              <a:ext uri="{FF2B5EF4-FFF2-40B4-BE49-F238E27FC236}">
                <a16:creationId xmlns:a16="http://schemas.microsoft.com/office/drawing/2014/main" id="{4D19C8C9-E403-4CE4-A9F7-2508A1FBF5BF}"/>
              </a:ext>
            </a:extLst>
          </p:cNvPr>
          <p:cNvGrpSpPr/>
          <p:nvPr/>
        </p:nvGrpSpPr>
        <p:grpSpPr>
          <a:xfrm>
            <a:off x="515160" y="1865021"/>
            <a:ext cx="2834903" cy="1072366"/>
            <a:chOff x="515160" y="1865021"/>
            <a:chExt cx="2834903" cy="1072366"/>
          </a:xfrm>
        </p:grpSpPr>
        <p:sp>
          <p:nvSpPr>
            <p:cNvPr id="7" name="Rectangle 6">
              <a:extLst>
                <a:ext uri="{FF2B5EF4-FFF2-40B4-BE49-F238E27FC236}">
                  <a16:creationId xmlns:a16="http://schemas.microsoft.com/office/drawing/2014/main" id="{026489F2-C0A9-45C1-87CD-0B3BEE7D83B7}"/>
                </a:ext>
              </a:extLst>
            </p:cNvPr>
            <p:cNvSpPr/>
            <p:nvPr/>
          </p:nvSpPr>
          <p:spPr>
            <a:xfrm>
              <a:off x="825910" y="2566583"/>
              <a:ext cx="1268361"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Arrow Connector 14">
              <a:extLst>
                <a:ext uri="{FF2B5EF4-FFF2-40B4-BE49-F238E27FC236}">
                  <a16:creationId xmlns:a16="http://schemas.microsoft.com/office/drawing/2014/main" id="{48272B26-B64A-4158-81FC-B4646CDABE0D}"/>
                </a:ext>
              </a:extLst>
            </p:cNvPr>
            <p:cNvCxnSpPr>
              <a:cxnSpLocks/>
            </p:cNvCxnSpPr>
            <p:nvPr/>
          </p:nvCxnSpPr>
          <p:spPr>
            <a:xfrm>
              <a:off x="1179871" y="2168792"/>
              <a:ext cx="198586" cy="39779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033279-068D-4E26-95E1-55C03A662944}"/>
                </a:ext>
              </a:extLst>
            </p:cNvPr>
            <p:cNvSpPr txBox="1"/>
            <p:nvPr/>
          </p:nvSpPr>
          <p:spPr>
            <a:xfrm>
              <a:off x="515160" y="1866218"/>
              <a:ext cx="744114" cy="369332"/>
            </a:xfrm>
            <a:prstGeom prst="rect">
              <a:avLst/>
            </a:prstGeom>
            <a:noFill/>
          </p:spPr>
          <p:txBody>
            <a:bodyPr wrap="none" rtlCol="0">
              <a:spAutoFit/>
            </a:bodyPr>
            <a:lstStyle/>
            <a:p>
              <a:r>
                <a:rPr lang="en-AU" dirty="0">
                  <a:solidFill>
                    <a:schemeClr val="accent6"/>
                  </a:solidFill>
                </a:rPr>
                <a:t>Name</a:t>
              </a:r>
            </a:p>
          </p:txBody>
        </p:sp>
        <p:sp>
          <p:nvSpPr>
            <p:cNvPr id="32" name="Rectangle 31">
              <a:extLst>
                <a:ext uri="{FF2B5EF4-FFF2-40B4-BE49-F238E27FC236}">
                  <a16:creationId xmlns:a16="http://schemas.microsoft.com/office/drawing/2014/main" id="{308FF480-EF78-435F-81DD-2DE38113F0EB}"/>
                </a:ext>
              </a:extLst>
            </p:cNvPr>
            <p:cNvSpPr/>
            <p:nvPr/>
          </p:nvSpPr>
          <p:spPr>
            <a:xfrm>
              <a:off x="2375275" y="2554971"/>
              <a:ext cx="974788"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3" name="Straight Arrow Connector 32">
              <a:extLst>
                <a:ext uri="{FF2B5EF4-FFF2-40B4-BE49-F238E27FC236}">
                  <a16:creationId xmlns:a16="http://schemas.microsoft.com/office/drawing/2014/main" id="{6F977575-2845-4909-853D-B38B80D7483A}"/>
                </a:ext>
              </a:extLst>
            </p:cNvPr>
            <p:cNvCxnSpPr>
              <a:cxnSpLocks/>
              <a:stCxn id="34" idx="1"/>
            </p:cNvCxnSpPr>
            <p:nvPr/>
          </p:nvCxnSpPr>
          <p:spPr>
            <a:xfrm flipH="1">
              <a:off x="2507055" y="2049687"/>
              <a:ext cx="54862" cy="504493"/>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B0FC909-F2F6-4D33-BF03-F76D0215A7DC}"/>
                </a:ext>
              </a:extLst>
            </p:cNvPr>
            <p:cNvSpPr txBox="1"/>
            <p:nvPr/>
          </p:nvSpPr>
          <p:spPr>
            <a:xfrm>
              <a:off x="2561917" y="1865021"/>
              <a:ext cx="704039" cy="369332"/>
            </a:xfrm>
            <a:prstGeom prst="rect">
              <a:avLst/>
            </a:prstGeom>
            <a:noFill/>
          </p:spPr>
          <p:txBody>
            <a:bodyPr wrap="none" rtlCol="0">
              <a:spAutoFit/>
            </a:bodyPr>
            <a:lstStyle/>
            <a:p>
              <a:r>
                <a:rPr lang="en-AU" dirty="0">
                  <a:solidFill>
                    <a:schemeClr val="accent2">
                      <a:lumMod val="75000"/>
                    </a:schemeClr>
                  </a:solidFill>
                </a:rPr>
                <a:t>Value</a:t>
              </a:r>
            </a:p>
          </p:txBody>
        </p:sp>
      </p:grpSp>
      <p:grpSp>
        <p:nvGrpSpPr>
          <p:cNvPr id="48" name="Group 47">
            <a:extLst>
              <a:ext uri="{FF2B5EF4-FFF2-40B4-BE49-F238E27FC236}">
                <a16:creationId xmlns:a16="http://schemas.microsoft.com/office/drawing/2014/main" id="{1675DEDE-BC61-44F8-A24C-653F5B42B572}"/>
              </a:ext>
            </a:extLst>
          </p:cNvPr>
          <p:cNvGrpSpPr/>
          <p:nvPr/>
        </p:nvGrpSpPr>
        <p:grpSpPr>
          <a:xfrm>
            <a:off x="801384" y="4760331"/>
            <a:ext cx="6317170" cy="953261"/>
            <a:chOff x="801384" y="4760331"/>
            <a:chExt cx="6317170" cy="953261"/>
          </a:xfrm>
        </p:grpSpPr>
        <p:sp>
          <p:nvSpPr>
            <p:cNvPr id="39" name="Rectangle 38">
              <a:extLst>
                <a:ext uri="{FF2B5EF4-FFF2-40B4-BE49-F238E27FC236}">
                  <a16:creationId xmlns:a16="http://schemas.microsoft.com/office/drawing/2014/main" id="{AEE9680C-C2EE-434C-885A-D34252E6DD74}"/>
                </a:ext>
              </a:extLst>
            </p:cNvPr>
            <p:cNvSpPr/>
            <p:nvPr/>
          </p:nvSpPr>
          <p:spPr>
            <a:xfrm>
              <a:off x="1986115" y="4760331"/>
              <a:ext cx="5132439" cy="370804"/>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0" name="Straight Arrow Connector 39">
              <a:extLst>
                <a:ext uri="{FF2B5EF4-FFF2-40B4-BE49-F238E27FC236}">
                  <a16:creationId xmlns:a16="http://schemas.microsoft.com/office/drawing/2014/main" id="{4F8161D1-1C4E-40F9-A521-E212CB233E7A}"/>
                </a:ext>
              </a:extLst>
            </p:cNvPr>
            <p:cNvCxnSpPr>
              <a:cxnSpLocks/>
            </p:cNvCxnSpPr>
            <p:nvPr/>
          </p:nvCxnSpPr>
          <p:spPr>
            <a:xfrm flipH="1" flipV="1">
              <a:off x="3749521" y="5142747"/>
              <a:ext cx="124404" cy="319421"/>
            </a:xfrm>
            <a:prstGeom prst="straightConnector1">
              <a:avLst/>
            </a:prstGeom>
            <a:ln w="28575">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EB6A05B-8B21-459D-B067-31102FA481F7}"/>
                </a:ext>
              </a:extLst>
            </p:cNvPr>
            <p:cNvSpPr txBox="1"/>
            <p:nvPr/>
          </p:nvSpPr>
          <p:spPr>
            <a:xfrm>
              <a:off x="3833088" y="5344260"/>
              <a:ext cx="704039" cy="369332"/>
            </a:xfrm>
            <a:prstGeom prst="rect">
              <a:avLst/>
            </a:prstGeom>
            <a:noFill/>
          </p:spPr>
          <p:txBody>
            <a:bodyPr wrap="none" rtlCol="0">
              <a:spAutoFit/>
            </a:bodyPr>
            <a:lstStyle/>
            <a:p>
              <a:r>
                <a:rPr lang="en-AU" dirty="0">
                  <a:solidFill>
                    <a:schemeClr val="accent2">
                      <a:lumMod val="75000"/>
                    </a:schemeClr>
                  </a:solidFill>
                </a:rPr>
                <a:t>Value</a:t>
              </a:r>
            </a:p>
          </p:txBody>
        </p:sp>
        <p:sp>
          <p:nvSpPr>
            <p:cNvPr id="42" name="Rectangle 41">
              <a:extLst>
                <a:ext uri="{FF2B5EF4-FFF2-40B4-BE49-F238E27FC236}">
                  <a16:creationId xmlns:a16="http://schemas.microsoft.com/office/drawing/2014/main" id="{B394FA15-94F0-4C60-9DD3-72C91826C107}"/>
                </a:ext>
              </a:extLst>
            </p:cNvPr>
            <p:cNvSpPr/>
            <p:nvPr/>
          </p:nvSpPr>
          <p:spPr>
            <a:xfrm>
              <a:off x="827751" y="4771943"/>
              <a:ext cx="904567" cy="37080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3" name="Straight Arrow Connector 42">
              <a:extLst>
                <a:ext uri="{FF2B5EF4-FFF2-40B4-BE49-F238E27FC236}">
                  <a16:creationId xmlns:a16="http://schemas.microsoft.com/office/drawing/2014/main" id="{306C1636-8A26-427C-8503-218FF3486038}"/>
                </a:ext>
              </a:extLst>
            </p:cNvPr>
            <p:cNvCxnSpPr>
              <a:cxnSpLocks/>
            </p:cNvCxnSpPr>
            <p:nvPr/>
          </p:nvCxnSpPr>
          <p:spPr>
            <a:xfrm flipV="1">
              <a:off x="1340371" y="5142748"/>
              <a:ext cx="121560" cy="26064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8A4EA49-BE08-4B6B-B927-850DF18CA672}"/>
                </a:ext>
              </a:extLst>
            </p:cNvPr>
            <p:cNvSpPr txBox="1"/>
            <p:nvPr/>
          </p:nvSpPr>
          <p:spPr>
            <a:xfrm>
              <a:off x="801384" y="5344260"/>
              <a:ext cx="744114" cy="369332"/>
            </a:xfrm>
            <a:prstGeom prst="rect">
              <a:avLst/>
            </a:prstGeom>
            <a:noFill/>
          </p:spPr>
          <p:txBody>
            <a:bodyPr wrap="none" rtlCol="0">
              <a:spAutoFit/>
            </a:bodyPr>
            <a:lstStyle/>
            <a:p>
              <a:r>
                <a:rPr lang="en-AU" dirty="0">
                  <a:solidFill>
                    <a:schemeClr val="accent6"/>
                  </a:solidFill>
                </a:rPr>
                <a:t>Name</a:t>
              </a:r>
            </a:p>
          </p:txBody>
        </p:sp>
      </p:grpSp>
    </p:spTree>
    <p:extLst>
      <p:ext uri="{BB962C8B-B14F-4D97-AF65-F5344CB8AC3E}">
        <p14:creationId xmlns:p14="http://schemas.microsoft.com/office/powerpoint/2010/main" val="487655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25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250"/>
                                        <p:tgtEl>
                                          <p:spTgt spid="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25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25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fade">
                                      <p:cBhvr>
                                        <p:cTn id="26" dur="250"/>
                                        <p:tgtEl>
                                          <p:spTgt spid="5">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78CD-3D9F-488F-847C-D7C41D5B5B19}"/>
              </a:ext>
            </a:extLst>
          </p:cNvPr>
          <p:cNvSpPr>
            <a:spLocks noGrp="1"/>
          </p:cNvSpPr>
          <p:nvPr>
            <p:ph type="title"/>
          </p:nvPr>
        </p:nvSpPr>
        <p:spPr/>
        <p:txBody>
          <a:bodyPr/>
          <a:lstStyle/>
          <a:p>
            <a:r>
              <a:rPr lang="en-AU" dirty="0"/>
              <a:t>Pure and Impure Functions</a:t>
            </a:r>
          </a:p>
        </p:txBody>
      </p:sp>
      <p:pic>
        <p:nvPicPr>
          <p:cNvPr id="5" name="Content Placeholder 4">
            <a:extLst>
              <a:ext uri="{FF2B5EF4-FFF2-40B4-BE49-F238E27FC236}">
                <a16:creationId xmlns:a16="http://schemas.microsoft.com/office/drawing/2014/main" id="{0D6419B1-2323-4DEB-8CEA-4E0D9992CCD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292"/>
          <a:stretch/>
        </p:blipFill>
        <p:spPr>
          <a:xfrm>
            <a:off x="8044659" y="2471337"/>
            <a:ext cx="3834520" cy="3239656"/>
          </a:xfrm>
        </p:spPr>
      </p:pic>
      <p:sp>
        <p:nvSpPr>
          <p:cNvPr id="6" name="TextBox 5">
            <a:extLst>
              <a:ext uri="{FF2B5EF4-FFF2-40B4-BE49-F238E27FC236}">
                <a16:creationId xmlns:a16="http://schemas.microsoft.com/office/drawing/2014/main" id="{01A10B9D-E697-48A3-A5F4-B2531C944C8C}"/>
              </a:ext>
            </a:extLst>
          </p:cNvPr>
          <p:cNvSpPr txBox="1"/>
          <p:nvPr/>
        </p:nvSpPr>
        <p:spPr>
          <a:xfrm>
            <a:off x="312821" y="2046945"/>
            <a:ext cx="3756798" cy="400110"/>
          </a:xfrm>
          <a:prstGeom prst="rect">
            <a:avLst/>
          </a:prstGeom>
          <a:noFill/>
        </p:spPr>
        <p:txBody>
          <a:bodyPr wrap="square" rtlCol="0">
            <a:spAutoFit/>
          </a:bodyPr>
          <a:lstStyle/>
          <a:p>
            <a:r>
              <a:rPr lang="en-AU" sz="2000" dirty="0">
                <a:solidFill>
                  <a:schemeClr val="accent5"/>
                </a:solidFill>
              </a:rPr>
              <a:t>Pure Functions</a:t>
            </a:r>
          </a:p>
        </p:txBody>
      </p:sp>
      <p:sp>
        <p:nvSpPr>
          <p:cNvPr id="8" name="TextBox 7">
            <a:extLst>
              <a:ext uri="{FF2B5EF4-FFF2-40B4-BE49-F238E27FC236}">
                <a16:creationId xmlns:a16="http://schemas.microsoft.com/office/drawing/2014/main" id="{13FD1B0D-E5AC-4F5E-A7ED-1E57A27C64DB}"/>
              </a:ext>
            </a:extLst>
          </p:cNvPr>
          <p:cNvSpPr txBox="1"/>
          <p:nvPr/>
        </p:nvSpPr>
        <p:spPr>
          <a:xfrm>
            <a:off x="4217601" y="2046945"/>
            <a:ext cx="3756798" cy="400110"/>
          </a:xfrm>
          <a:prstGeom prst="rect">
            <a:avLst/>
          </a:prstGeom>
          <a:noFill/>
        </p:spPr>
        <p:txBody>
          <a:bodyPr wrap="square" rtlCol="0">
            <a:spAutoFit/>
          </a:bodyPr>
          <a:lstStyle/>
          <a:p>
            <a:r>
              <a:rPr lang="en-AU" sz="2000" dirty="0">
                <a:solidFill>
                  <a:srgbClr val="C00000"/>
                </a:solidFill>
              </a:rPr>
              <a:t>Impure Functions</a:t>
            </a:r>
          </a:p>
        </p:txBody>
      </p:sp>
      <p:sp>
        <p:nvSpPr>
          <p:cNvPr id="9" name="TextBox 8">
            <a:extLst>
              <a:ext uri="{FF2B5EF4-FFF2-40B4-BE49-F238E27FC236}">
                <a16:creationId xmlns:a16="http://schemas.microsoft.com/office/drawing/2014/main" id="{4337B812-6AEE-481C-9854-8D6383870991}"/>
              </a:ext>
            </a:extLst>
          </p:cNvPr>
          <p:cNvSpPr txBox="1"/>
          <p:nvPr/>
        </p:nvSpPr>
        <p:spPr>
          <a:xfrm>
            <a:off x="312821" y="2447055"/>
            <a:ext cx="3756798" cy="3416320"/>
          </a:xfrm>
          <a:prstGeom prst="rect">
            <a:avLst/>
          </a:prstGeom>
          <a:noFill/>
        </p:spPr>
        <p:txBody>
          <a:bodyPr wrap="square" rtlCol="0">
            <a:spAutoFit/>
          </a:bodyPr>
          <a:lstStyle/>
          <a:p>
            <a:pPr marL="285750" indent="-285750">
              <a:buFont typeface="Arial" panose="020B0604020202020204" pitchFamily="34" charset="0"/>
              <a:buChar char="•"/>
            </a:pPr>
            <a:r>
              <a:rPr lang="en-AU" dirty="0"/>
              <a:t>Given the same input, </a:t>
            </a:r>
            <a:br>
              <a:rPr lang="en-AU" dirty="0"/>
            </a:br>
            <a:r>
              <a:rPr lang="en-AU" dirty="0"/>
              <a:t>always produce the same output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Do not mutate their input values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Cannot depend on global mutable state</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Simpler to reason about</a:t>
            </a:r>
          </a:p>
          <a:p>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Are easily testable</a:t>
            </a:r>
          </a:p>
        </p:txBody>
      </p:sp>
      <p:sp>
        <p:nvSpPr>
          <p:cNvPr id="10" name="TextBox 9">
            <a:extLst>
              <a:ext uri="{FF2B5EF4-FFF2-40B4-BE49-F238E27FC236}">
                <a16:creationId xmlns:a16="http://schemas.microsoft.com/office/drawing/2014/main" id="{04A271FE-7E25-426B-854B-100864359244}"/>
              </a:ext>
            </a:extLst>
          </p:cNvPr>
          <p:cNvSpPr txBox="1"/>
          <p:nvPr/>
        </p:nvSpPr>
        <p:spPr>
          <a:xfrm>
            <a:off x="4217601" y="2447055"/>
            <a:ext cx="3756798" cy="3693319"/>
          </a:xfrm>
          <a:prstGeom prst="rect">
            <a:avLst/>
          </a:prstGeom>
          <a:noFill/>
        </p:spPr>
        <p:txBody>
          <a:bodyPr wrap="square" rtlCol="0">
            <a:spAutoFit/>
          </a:bodyPr>
          <a:lstStyle/>
          <a:p>
            <a:pPr marL="285750" indent="-285750">
              <a:buFont typeface="Arial" panose="020B0604020202020204" pitchFamily="34" charset="0"/>
              <a:buChar char="•"/>
            </a:pPr>
            <a:r>
              <a:rPr lang="en-AU" dirty="0"/>
              <a:t>Given the same input, </a:t>
            </a:r>
            <a:br>
              <a:rPr lang="en-AU" dirty="0"/>
            </a:br>
            <a:r>
              <a:rPr lang="en-AU" dirty="0"/>
              <a:t>might produce something different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Might mutate their input values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Might depend on global mutable state</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Must be reasoned about in a wider shared context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Might require complicated mocking</a:t>
            </a:r>
          </a:p>
        </p:txBody>
      </p:sp>
    </p:spTree>
    <p:extLst>
      <p:ext uri="{BB962C8B-B14F-4D97-AF65-F5344CB8AC3E}">
        <p14:creationId xmlns:p14="http://schemas.microsoft.com/office/powerpoint/2010/main" val="441994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5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25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25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250"/>
                                        <p:tgtEl>
                                          <p:spTgt spid="1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250"/>
                                        <p:tgtEl>
                                          <p:spTgt spid="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250"/>
                                        <p:tgtEl>
                                          <p:spTgt spid="1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fade">
                                      <p:cBhvr>
                                        <p:cTn id="31" dur="250"/>
                                        <p:tgtEl>
                                          <p:spTgt spid="9">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6" end="6"/>
                                            </p:txEl>
                                          </p:spTgt>
                                        </p:tgtEl>
                                        <p:attrNameLst>
                                          <p:attrName>style.visibility</p:attrName>
                                        </p:attrNameLst>
                                      </p:cBhvr>
                                      <p:to>
                                        <p:strVal val="visible"/>
                                      </p:to>
                                    </p:set>
                                    <p:animEffect transition="in" filter="fade">
                                      <p:cBhvr>
                                        <p:cTn id="34" dur="250"/>
                                        <p:tgtEl>
                                          <p:spTgt spid="10">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animEffect transition="in" filter="fade">
                                      <p:cBhvr>
                                        <p:cTn id="39" dur="250"/>
                                        <p:tgtEl>
                                          <p:spTgt spid="9">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xEl>
                                              <p:pRg st="8" end="8"/>
                                            </p:txEl>
                                          </p:spTgt>
                                        </p:tgtEl>
                                        <p:attrNameLst>
                                          <p:attrName>style.visibility</p:attrName>
                                        </p:attrNameLst>
                                      </p:cBhvr>
                                      <p:to>
                                        <p:strVal val="visible"/>
                                      </p:to>
                                    </p:set>
                                    <p:animEffect transition="in" filter="fade">
                                      <p:cBhvr>
                                        <p:cTn id="42" dur="25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4097</TotalTime>
  <Words>11566</Words>
  <Application>Microsoft Office PowerPoint</Application>
  <PresentationFormat>Widescreen</PresentationFormat>
  <Paragraphs>872</Paragraphs>
  <Slides>37</Slides>
  <Notes>36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3" baseType="lpstr">
      <vt:lpstr>Arial</vt:lpstr>
      <vt:lpstr>Calibri</vt:lpstr>
      <vt:lpstr>Calibri Light</vt:lpstr>
      <vt:lpstr>Consolas</vt:lpstr>
      <vt:lpstr>1_Office Theme</vt:lpstr>
      <vt:lpstr>Image</vt:lpstr>
      <vt:lpstr>Busting the Func’n Jargon</vt:lpstr>
      <vt:lpstr>Who’s behind the beard?</vt:lpstr>
      <vt:lpstr>What is functional programming?</vt:lpstr>
      <vt:lpstr>Jargon, already??</vt:lpstr>
      <vt:lpstr>Immutability</vt:lpstr>
      <vt:lpstr>Immutability F# Record Types</vt:lpstr>
      <vt:lpstr>Immutability Immutable Linked Lists</vt:lpstr>
      <vt:lpstr>Bindings Binding a name to a value</vt:lpstr>
      <vt:lpstr>Pure and Impure Functions</vt:lpstr>
      <vt:lpstr>Pure and Impure Functions</vt:lpstr>
      <vt:lpstr>Pure and Impure Functions</vt:lpstr>
      <vt:lpstr>Referential Transparency</vt:lpstr>
      <vt:lpstr>Referential Transparency</vt:lpstr>
      <vt:lpstr>Functions as “First Class Values”</vt:lpstr>
      <vt:lpstr>Curried Functions</vt:lpstr>
      <vt:lpstr>Partial Application</vt:lpstr>
      <vt:lpstr>Partial Application</vt:lpstr>
      <vt:lpstr>Algebraic Data Types Product Types</vt:lpstr>
      <vt:lpstr>Algebraic Data Types Sum Types</vt:lpstr>
      <vt:lpstr>Value Semantics</vt:lpstr>
      <vt:lpstr>Value Semantics</vt:lpstr>
      <vt:lpstr>Recursion Looping immutably</vt:lpstr>
      <vt:lpstr>Recursive Data Structures Immutable Linked Lists</vt:lpstr>
      <vt:lpstr>Recursion Summing an immutable list</vt:lpstr>
      <vt:lpstr>Recursion Filtering an immutable list</vt:lpstr>
      <vt:lpstr>Stack Overflow (No, not the website)</vt:lpstr>
      <vt:lpstr>Tail Recursion</vt:lpstr>
      <vt:lpstr>Tail Recursion</vt:lpstr>
      <vt:lpstr>Tail Recursion Reversing an immutable list</vt:lpstr>
      <vt:lpstr>Tail Recursion Filtering an immutable list</vt:lpstr>
      <vt:lpstr>Common Pattern?</vt:lpstr>
      <vt:lpstr>Folding</vt:lpstr>
      <vt:lpstr>Folding Functional looping</vt:lpstr>
      <vt:lpstr>Folding This isn’t new</vt:lpstr>
      <vt:lpstr>Wrapping Up</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Programming Patterns</dc:title>
  <dc:creator>Daniel Chambers</dc:creator>
  <cp:lastModifiedBy>Daniel Chambers</cp:lastModifiedBy>
  <cp:revision>13</cp:revision>
  <dcterms:created xsi:type="dcterms:W3CDTF">2019-07-13T06:27:29Z</dcterms:created>
  <dcterms:modified xsi:type="dcterms:W3CDTF">2019-10-11T13:08:10Z</dcterms:modified>
</cp:coreProperties>
</file>